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avi" ContentType="video/x-msvide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1.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1.jpg" ContentType="image/pn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42.jpg" ContentType="image/png"/>
  <Override PartName="/ppt/media/image44.jpg" ContentType="image/png"/>
  <Override PartName="/ppt/media/image46.jpg" ContentType="image/p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 id="2147483756" r:id="rId2"/>
    <p:sldMasterId id="2147483780" r:id="rId3"/>
    <p:sldMasterId id="2147483818" r:id="rId4"/>
    <p:sldMasterId id="2147483842" r:id="rId5"/>
    <p:sldMasterId id="2147483888" r:id="rId6"/>
    <p:sldMasterId id="2147483906" r:id="rId7"/>
    <p:sldMasterId id="2147483918" r:id="rId8"/>
    <p:sldMasterId id="2147483930" r:id="rId9"/>
    <p:sldMasterId id="2147483963" r:id="rId10"/>
    <p:sldMasterId id="2147483975" r:id="rId11"/>
    <p:sldMasterId id="2147483986" r:id="rId12"/>
  </p:sldMasterIdLst>
  <p:notesMasterIdLst>
    <p:notesMasterId r:id="rId67"/>
  </p:notesMasterIdLst>
  <p:sldIdLst>
    <p:sldId id="337" r:id="rId13"/>
    <p:sldId id="319" r:id="rId14"/>
    <p:sldId id="258" r:id="rId15"/>
    <p:sldId id="351" r:id="rId16"/>
    <p:sldId id="352" r:id="rId17"/>
    <p:sldId id="338" r:id="rId18"/>
    <p:sldId id="324" r:id="rId19"/>
    <p:sldId id="353" r:id="rId20"/>
    <p:sldId id="354" r:id="rId21"/>
    <p:sldId id="355" r:id="rId22"/>
    <p:sldId id="356" r:id="rId23"/>
    <p:sldId id="357" r:id="rId24"/>
    <p:sldId id="358" r:id="rId25"/>
    <p:sldId id="339" r:id="rId26"/>
    <p:sldId id="364" r:id="rId27"/>
    <p:sldId id="359" r:id="rId28"/>
    <p:sldId id="360" r:id="rId29"/>
    <p:sldId id="361" r:id="rId30"/>
    <p:sldId id="362" r:id="rId31"/>
    <p:sldId id="363" r:id="rId32"/>
    <p:sldId id="365" r:id="rId33"/>
    <p:sldId id="367" r:id="rId34"/>
    <p:sldId id="340" r:id="rId35"/>
    <p:sldId id="274" r:id="rId36"/>
    <p:sldId id="330" r:id="rId37"/>
    <p:sldId id="325" r:id="rId38"/>
    <p:sldId id="341" r:id="rId39"/>
    <p:sldId id="368" r:id="rId40"/>
    <p:sldId id="369" r:id="rId41"/>
    <p:sldId id="370" r:id="rId42"/>
    <p:sldId id="371" r:id="rId43"/>
    <p:sldId id="342" r:id="rId44"/>
    <p:sldId id="372" r:id="rId45"/>
    <p:sldId id="373" r:id="rId46"/>
    <p:sldId id="374" r:id="rId47"/>
    <p:sldId id="375" r:id="rId48"/>
    <p:sldId id="346" r:id="rId49"/>
    <p:sldId id="347" r:id="rId50"/>
    <p:sldId id="376" r:id="rId51"/>
    <p:sldId id="377" r:id="rId52"/>
    <p:sldId id="378" r:id="rId53"/>
    <p:sldId id="379" r:id="rId54"/>
    <p:sldId id="350" r:id="rId55"/>
    <p:sldId id="382" r:id="rId56"/>
    <p:sldId id="383" r:id="rId57"/>
    <p:sldId id="384" r:id="rId58"/>
    <p:sldId id="385" r:id="rId59"/>
    <p:sldId id="386" r:id="rId60"/>
    <p:sldId id="387" r:id="rId61"/>
    <p:sldId id="388" r:id="rId62"/>
    <p:sldId id="389" r:id="rId63"/>
    <p:sldId id="380" r:id="rId64"/>
    <p:sldId id="381" r:id="rId65"/>
    <p:sldId id="390" r:id="rId66"/>
  </p:sldIdLst>
  <p:sldSz cx="12192000" cy="6858000"/>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8" d="100"/>
          <a:sy n="68" d="100"/>
        </p:scale>
        <p:origin x="90" y="60"/>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tags" Target="tags/tag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notesMaster" Target="notesMasters/notesMaster1.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51CF6-44E3-4ADF-B069-871E8C15E9CC}" type="datetimeFigureOut">
              <a:rPr lang="en-US" smtClean="0"/>
              <a:t>3/12/2021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BC8FC-B0C4-457D-8AB7-E6D4931CBE62}" type="slidenum">
              <a:rPr lang="en-US" smtClean="0"/>
              <a:t>‹#›</a:t>
            </a:fld>
            <a:endParaRPr lang="en-US"/>
          </a:p>
        </p:txBody>
      </p:sp>
    </p:spTree>
    <p:extLst>
      <p:ext uri="{BB962C8B-B14F-4D97-AF65-F5344CB8AC3E}">
        <p14:creationId xmlns:p14="http://schemas.microsoft.com/office/powerpoint/2010/main" val="391103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r" defTabSz="966788" rtl="0" eaLnBrk="1" fontAlgn="base" latinLnBrk="0" hangingPunct="1">
              <a:lnSpc>
                <a:spcPct val="100000"/>
              </a:lnSpc>
              <a:spcBef>
                <a:spcPct val="0"/>
              </a:spcBef>
              <a:spcAft>
                <a:spcPct val="0"/>
              </a:spcAft>
              <a:buClrTx/>
              <a:buSzTx/>
              <a:buFontTx/>
              <a:buNone/>
              <a:tabLst/>
              <a:defRPr/>
            </a:pPr>
            <a:fld id="{96C9ECDE-F88C-48CF-9D13-2DBE889E7255}"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66788" rtl="0" eaLnBrk="1" fontAlgn="base" latinLnBrk="0" hangingPunct="1">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1094392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156432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156432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t>14</a:t>
            </a:fld>
            <a:endParaRPr lang="en-US"/>
          </a:p>
        </p:txBody>
      </p:sp>
    </p:spTree>
    <p:extLst>
      <p:ext uri="{BB962C8B-B14F-4D97-AF65-F5344CB8AC3E}">
        <p14:creationId xmlns:p14="http://schemas.microsoft.com/office/powerpoint/2010/main" val="3086038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086038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086038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086038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08603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86038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086038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086038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24023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861FF50-1B0F-4A76-B47B-78B1F20D413D}" type="slidenum">
              <a:rPr lang="zh-CN" altLang="en-US" smtClean="0">
                <a:solidFill>
                  <a:prstClr val="black"/>
                </a:solidFill>
                <a:ea typeface="宋体"/>
              </a:rPr>
              <a:pPr/>
              <a:t>44</a:t>
            </a:fld>
            <a:endParaRPr lang="zh-CN" altLang="en-US">
              <a:solidFill>
                <a:prstClr val="black"/>
              </a:solidFill>
              <a:ea typeface="宋体"/>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defTabSz="685800">
              <a:defRPr/>
            </a:pPr>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defTabSz="685800">
                <a:defRPr/>
              </a:pPr>
              <a:t>52</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82312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FBC8FC-B0C4-457D-8AB7-E6D4931CBE62}" type="slidenum">
              <a:rPr lang="en-US" smtClean="0"/>
              <a:t>54</a:t>
            </a:fld>
            <a:endParaRPr lang="en-US"/>
          </a:p>
        </p:txBody>
      </p:sp>
    </p:spTree>
    <p:extLst>
      <p:ext uri="{BB962C8B-B14F-4D97-AF65-F5344CB8AC3E}">
        <p14:creationId xmlns:p14="http://schemas.microsoft.com/office/powerpoint/2010/main" val="2411090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1D71773-5A0B-472D-BACC-ADA20FE383F6}" type="slidenum">
              <a:rPr lang="zh-CN" altLang="en-US" smtClean="0">
                <a:solidFill>
                  <a:prstClr val="black"/>
                </a:solidFill>
                <a:ea typeface="宋体" panose="02010600030101010101" pitchFamily="2" charset="-122"/>
              </a:rPr>
              <a:pPr>
                <a:defRPr/>
              </a:pPr>
              <a:t>4</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21085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356718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t>7</a:t>
            </a:fld>
            <a:endParaRPr lang="en-US"/>
          </a:p>
        </p:txBody>
      </p:sp>
    </p:spTree>
    <p:extLst>
      <p:ext uri="{BB962C8B-B14F-4D97-AF65-F5344CB8AC3E}">
        <p14:creationId xmlns:p14="http://schemas.microsoft.com/office/powerpoint/2010/main" val="1156432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56432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56432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156432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FBC8FC-B0C4-457D-8AB7-E6D4931CBE6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156432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06420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843471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218410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6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458104779"/>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88619879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9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06091949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179789122"/>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3"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77155086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45054401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90325263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580095414"/>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5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819307747"/>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092257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44295885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3" y="36515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2829283758"/>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047293"/>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3_标题和内容">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0" y="696685"/>
            <a:ext cx="12192000" cy="5883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endParaRPr>
          </a:p>
        </p:txBody>
      </p:sp>
    </p:spTree>
    <p:extLst>
      <p:ext uri="{BB962C8B-B14F-4D97-AF65-F5344CB8AC3E}">
        <p14:creationId xmlns:p14="http://schemas.microsoft.com/office/powerpoint/2010/main" val="327413578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126101"/>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7" name="矩形 6"/>
          <p:cNvSpPr/>
          <p:nvPr userDrawn="1"/>
        </p:nvSpPr>
        <p:spPr>
          <a:xfrm>
            <a:off x="0" y="32"/>
            <a:ext cx="12192000" cy="6857413"/>
          </a:xfrm>
          <a:prstGeom prst="rect">
            <a:avLst/>
          </a:prstGeom>
          <a:gradFill>
            <a:gsLst>
              <a:gs pos="100000">
                <a:schemeClr val="bg1">
                  <a:lumMod val="95000"/>
                </a:schemeClr>
              </a:gs>
              <a:gs pos="0">
                <a:srgbClr val="F9F9F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defTabSz="914377">
              <a:defRPr/>
            </a:pPr>
            <a:endParaRPr lang="zh-CN" altLang="en-US">
              <a:solidFill>
                <a:prstClr val="white"/>
              </a:solidFill>
            </a:endParaRPr>
          </a:p>
        </p:txBody>
      </p:sp>
    </p:spTree>
    <p:extLst>
      <p:ext uri="{BB962C8B-B14F-4D97-AF65-F5344CB8AC3E}">
        <p14:creationId xmlns:p14="http://schemas.microsoft.com/office/powerpoint/2010/main" val="179632546"/>
      </p:ext>
    </p:extLst>
  </p:cSld>
  <p:clrMapOvr>
    <a:masterClrMapping/>
  </p:clrMapOvr>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228142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689315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9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0339608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87123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905423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815625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75043362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1517224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5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3511014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5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1479982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32317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6754891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061918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379130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174661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2676749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708415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0419007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875601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46717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11236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458795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157535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5953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12032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0837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54866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74982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7019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0264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67446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14737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19927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4090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095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14761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30096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63891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52531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3186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49943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5673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4839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685800"/>
            <a:fld id="{CD84E20F-293C-41F4-BCA2-5E7C529A0D21}"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1D81A20-CE86-40BE-921C-3583F2584DFE}"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89155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217">
              <a:defRPr/>
            </a:pPr>
            <a:fld id="{406E9206-D2D6-4057-92D4-39C87A03E66D}"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88083763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C052E9E1-D97D-4C90-BB96-FA1ED58B786F}"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103082119"/>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217">
              <a:defRPr/>
            </a:pPr>
            <a:fld id="{814779EE-1E16-4CC5-A459-C716090F6017}"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51082982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217">
              <a:defRPr/>
            </a:pPr>
            <a:fld id="{A3311C9F-D64E-4824-A709-CF61DE4E0BDD}"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732267260"/>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217">
              <a:defRPr/>
            </a:pPr>
            <a:fld id="{0A4318BD-B3C6-4D4B-B871-C29490A2E55A}"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78653031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217">
              <a:defRPr/>
            </a:pPr>
            <a:fld id="{E14CAFC4-799C-4CDE-B92B-8C262F06CF3E}"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25549169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defTabSz="914217">
              <a:defRPr/>
            </a:pPr>
            <a:fld id="{3E729073-8FFE-4F18-B513-07581FC6638E}"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43602035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65749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412235"/>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43C7FCF6-76BD-4495-B08F-4C059D2BA31F}"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735327353"/>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217">
              <a:defRPr/>
            </a:pPr>
            <a:fld id="{E257577C-F53D-4BB9-9408-EB84DEB3CD80}"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960551331"/>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77D58058-BD14-4845-947D-4A9B79A00D09}"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1238058777"/>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217">
              <a:defRPr/>
            </a:pPr>
            <a:fld id="{18ECB469-C949-4E3F-B0CB-0C15DA7B7F92}"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542706844"/>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220952"/>
      </p:ext>
    </p:extLst>
  </p:cSld>
  <p:clrMapOvr>
    <a:masterClrMapping/>
  </p:clrMapOvr>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377194244"/>
      </p:ext>
    </p:extLst>
  </p:cSld>
  <p:clrMapOvr>
    <a:masterClrMapping/>
  </p:clrMapOvr>
  <p:transition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04171556"/>
      </p:ext>
    </p:extLst>
  </p:cSld>
  <p:clrMapOvr>
    <a:masterClrMapping/>
  </p:clrMapOvr>
  <p:transition advClick="0"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1247006697"/>
      </p:ext>
    </p:extLst>
  </p:cSld>
  <p:clrMapOvr>
    <a:masterClrMapping/>
  </p:clrMapOvr>
  <p:transition advClick="0" advTm="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62142464"/>
      </p:ext>
    </p:extLst>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36909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260619622"/>
      </p:ext>
    </p:extLst>
  </p:cSld>
  <p:clrMapOvr>
    <a:masterClrMapping/>
  </p:clrMapOvr>
  <p:transition advClick="0" advTm="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24676481"/>
      </p:ext>
    </p:extLst>
  </p:cSld>
  <p:clrMapOvr>
    <a:masterClrMapping/>
  </p:clrMapOvr>
  <p:transition advClick="0" advTm="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250672"/>
      </p:ext>
    </p:extLst>
  </p:cSld>
  <p:clrMapOvr>
    <a:masterClrMapping/>
  </p:clrMapOvr>
  <p:transition advClick="0" advTm="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3551496897"/>
      </p:ext>
    </p:extLst>
  </p:cSld>
  <p:clrMapOvr>
    <a:masterClrMapping/>
  </p:clrMapOvr>
  <p:transition advClick="0" advTm="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2719507157"/>
      </p:ext>
    </p:extLst>
  </p:cSld>
  <p:clrMapOvr>
    <a:masterClrMapping/>
  </p:clrMapOvr>
  <p:transition advClick="0" advTm="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4337412"/>
      </p:ext>
    </p:extLst>
  </p:cSld>
  <p:clrMapOvr>
    <a:masterClrMapping/>
  </p:clrMapOvr>
  <p:transition advClick="0" advTm="0">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33778128"/>
      </p:ext>
    </p:extLst>
  </p:cSld>
  <p:clrMapOvr>
    <a:masterClrMapping/>
  </p:clrMapOvr>
  <p:transition advClick="0" advTm="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806310903"/>
      </p:ext>
    </p:extLst>
  </p:cSld>
  <p:clrMapOvr>
    <a:masterClrMapping/>
  </p:clrMapOvr>
  <p:transition advClick="0" advTm="0">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6184654"/>
      </p:ext>
    </p:extLst>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5864516"/>
      </p:ext>
    </p:extLst>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77697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3269189"/>
      </p:ext>
    </p:extLst>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481754"/>
      </p:ext>
    </p:extLst>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节标题">
    <p:bg>
      <p:bgPr>
        <a:solidFill>
          <a:srgbClr val="F0F0F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95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2338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33792115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25806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1302135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8377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9322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464944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89087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268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2133011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3485961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7983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1484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Tree>
    <p:extLst>
      <p:ext uri="{BB962C8B-B14F-4D97-AF65-F5344CB8AC3E}">
        <p14:creationId xmlns:p14="http://schemas.microsoft.com/office/powerpoint/2010/main" val="42887925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6463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14495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84492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218804"/>
            <a:fld id="{2CFBF030-126A-44E1-A291-CE0450786A5D}" type="datetimeFigureOut">
              <a:rPr lang="zh-CN" altLang="en-US" smtClean="0">
                <a:solidFill>
                  <a:prstClr val="black">
                    <a:tint val="75000"/>
                  </a:prstClr>
                </a:solidFill>
              </a:rPr>
              <a:pPr defTabSz="1218804"/>
              <a:t>2021/3/12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8804"/>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8804"/>
            <a:fld id="{FD591CF7-6230-429B-A18C-78A12BF27C28}" type="slidenum">
              <a:rPr lang="zh-CN" altLang="en-US" smtClean="0">
                <a:solidFill>
                  <a:prstClr val="black">
                    <a:tint val="75000"/>
                  </a:prstClr>
                </a:solidFill>
              </a:rPr>
              <a:pPr defTabSz="1218804"/>
              <a:t>‹#›</a:t>
            </a:fld>
            <a:endParaRPr lang="zh-CN" alt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2591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535338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61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46_标题和内容">
    <p:bg>
      <p:bgPr>
        <a:solidFill>
          <a:srgbClr val="FCFC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27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74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440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995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Custom Layout 2">
    <p:spTree>
      <p:nvGrpSpPr>
        <p:cNvPr id="1" name=""/>
        <p:cNvGrpSpPr/>
        <p:nvPr/>
      </p:nvGrpSpPr>
      <p:grpSpPr>
        <a:xfrm>
          <a:off x="0" y="0"/>
          <a:ext cx="0" cy="0"/>
          <a:chOff x="0" y="0"/>
          <a:chExt cx="0" cy="0"/>
        </a:xfrm>
      </p:grpSpPr>
      <p:sp>
        <p:nvSpPr>
          <p:cNvPr id="6" name="Title 1"/>
          <p:cNvSpPr>
            <a:spLocks noGrp="1"/>
          </p:cNvSpPr>
          <p:nvPr>
            <p:ph type="ctrTitle"/>
          </p:nvPr>
        </p:nvSpPr>
        <p:spPr>
          <a:xfrm>
            <a:off x="1524000" y="498764"/>
            <a:ext cx="9144000" cy="697490"/>
          </a:xfrm>
        </p:spPr>
        <p:txBody>
          <a:bodyPr anchor="b">
            <a:normAutofit/>
          </a:bodyPr>
          <a:lstStyle>
            <a:lvl1pPr algn="ctr">
              <a:defRPr sz="3999">
                <a:solidFill>
                  <a:schemeClr val="tx1">
                    <a:lumMod val="65000"/>
                    <a:lumOff val="35000"/>
                  </a:schemeClr>
                </a:solidFill>
              </a:defRPr>
            </a:lvl1pPr>
          </a:lstStyle>
          <a:p>
            <a:r>
              <a:rPr lang="en-US" dirty="0"/>
              <a:t>Click to edit Master title style</a:t>
            </a:r>
            <a:endParaRPr lang="en-AU" dirty="0"/>
          </a:p>
        </p:txBody>
      </p:sp>
      <p:sp>
        <p:nvSpPr>
          <p:cNvPr id="7" name="Subtitle 2"/>
          <p:cNvSpPr>
            <a:spLocks noGrp="1"/>
          </p:cNvSpPr>
          <p:nvPr>
            <p:ph type="subTitle" idx="1"/>
          </p:nvPr>
        </p:nvSpPr>
        <p:spPr>
          <a:xfrm>
            <a:off x="1524000" y="1223966"/>
            <a:ext cx="9144000" cy="374216"/>
          </a:xfrm>
        </p:spPr>
        <p:txBody>
          <a:bodyPr>
            <a:normAutofit/>
          </a:bodyPr>
          <a:lstStyle>
            <a:lvl1pPr marL="0" indent="0" algn="ctr">
              <a:buNone/>
              <a:defRPr sz="1466">
                <a:solidFill>
                  <a:schemeClr val="bg1">
                    <a:lumMod val="50000"/>
                  </a:schemeClr>
                </a:solidFill>
              </a:defRPr>
            </a:lvl1pPr>
            <a:lvl2pPr marL="457051" indent="0" algn="ctr">
              <a:buNone/>
              <a:defRPr sz="1999"/>
            </a:lvl2pPr>
            <a:lvl3pPr marL="914103" indent="0" algn="ctr">
              <a:buNone/>
              <a:defRPr sz="1866"/>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dirty="0"/>
              <a:t>Click to edit Master subtitle style</a:t>
            </a:r>
            <a:endParaRPr lang="en-AU" dirty="0"/>
          </a:p>
        </p:txBody>
      </p:sp>
      <p:sp>
        <p:nvSpPr>
          <p:cNvPr id="10" name="Text Placeholder 7"/>
          <p:cNvSpPr>
            <a:spLocks noGrp="1"/>
          </p:cNvSpPr>
          <p:nvPr>
            <p:ph type="body" sz="quarter" idx="13"/>
          </p:nvPr>
        </p:nvSpPr>
        <p:spPr>
          <a:xfrm>
            <a:off x="838201" y="2004684"/>
            <a:ext cx="5256212" cy="471600"/>
          </a:xfrm>
        </p:spPr>
        <p:txBody>
          <a:bodyPr>
            <a:noAutofit/>
          </a:bodyPr>
          <a:lstStyle>
            <a:lvl1pPr marL="0" indent="0">
              <a:buNone/>
              <a:defRPr sz="2399">
                <a:solidFill>
                  <a:schemeClr val="accent1"/>
                </a:solidFill>
              </a:defRPr>
            </a:lvl1pPr>
          </a:lstStyle>
          <a:p>
            <a:pPr lvl="0"/>
            <a:endParaRPr lang="en-AU" dirty="0"/>
          </a:p>
        </p:txBody>
      </p:sp>
      <p:sp>
        <p:nvSpPr>
          <p:cNvPr id="11" name="Text Placeholder 9"/>
          <p:cNvSpPr>
            <a:spLocks noGrp="1"/>
          </p:cNvSpPr>
          <p:nvPr>
            <p:ph type="body" sz="quarter" idx="14"/>
          </p:nvPr>
        </p:nvSpPr>
        <p:spPr>
          <a:xfrm>
            <a:off x="838201" y="2491524"/>
            <a:ext cx="5256212" cy="1759526"/>
          </a:xfrm>
        </p:spPr>
        <p:txBody>
          <a:bodyPr>
            <a:normAutofit/>
          </a:bodyPr>
          <a:lstStyle>
            <a:lvl1pPr marL="0" indent="0">
              <a:buNone/>
              <a:defRPr sz="1466">
                <a:latin typeface="Lato Light" panose="020F0302020204030203" pitchFamily="34" charset="0"/>
              </a:defRPr>
            </a:lvl1pPr>
          </a:lstStyle>
          <a:p>
            <a:pPr lvl="0"/>
            <a:endParaRPr lang="en-AU" dirty="0"/>
          </a:p>
        </p:txBody>
      </p:sp>
      <p:sp>
        <p:nvSpPr>
          <p:cNvPr id="12" name="Text Placeholder 11"/>
          <p:cNvSpPr>
            <a:spLocks noGrp="1"/>
          </p:cNvSpPr>
          <p:nvPr>
            <p:ph type="body" sz="quarter" idx="15"/>
          </p:nvPr>
        </p:nvSpPr>
        <p:spPr>
          <a:xfrm>
            <a:off x="839789" y="4383089"/>
            <a:ext cx="5254625" cy="493712"/>
          </a:xfrm>
        </p:spPr>
        <p:txBody>
          <a:bodyPr>
            <a:normAutofit/>
          </a:bodyPr>
          <a:lstStyle>
            <a:lvl1pPr marL="0" indent="0">
              <a:buNone/>
              <a:defRPr sz="1599" b="1" i="1">
                <a:latin typeface="Lato Light" panose="020F0302020204030203" pitchFamily="34" charset="0"/>
              </a:defRPr>
            </a:lvl1pPr>
          </a:lstStyle>
          <a:p>
            <a:pPr lvl="0"/>
            <a:endParaRPr lang="en-AU" dirty="0"/>
          </a:p>
        </p:txBody>
      </p:sp>
      <p:sp>
        <p:nvSpPr>
          <p:cNvPr id="13" name="Text Placeholder 13"/>
          <p:cNvSpPr>
            <a:spLocks noGrp="1"/>
          </p:cNvSpPr>
          <p:nvPr>
            <p:ph type="body" sz="quarter" idx="16"/>
          </p:nvPr>
        </p:nvSpPr>
        <p:spPr>
          <a:xfrm>
            <a:off x="839789" y="4876802"/>
            <a:ext cx="5254625" cy="493713"/>
          </a:xfrm>
        </p:spPr>
        <p:txBody>
          <a:bodyPr>
            <a:normAutofit/>
          </a:bodyPr>
          <a:lstStyle>
            <a:lvl1pPr marL="0" indent="0">
              <a:buNone/>
              <a:defRPr sz="1200" b="1">
                <a:latin typeface="Lato Light" panose="020F0302020204030203" pitchFamily="34" charset="0"/>
              </a:defRPr>
            </a:lvl1pPr>
          </a:lstStyle>
          <a:p>
            <a:pPr lvl="0"/>
            <a:endParaRPr lang="en-AU" dirty="0"/>
          </a:p>
        </p:txBody>
      </p:sp>
      <p:sp>
        <p:nvSpPr>
          <p:cNvPr id="14" name="Text Placeholder 15"/>
          <p:cNvSpPr>
            <a:spLocks noGrp="1"/>
          </p:cNvSpPr>
          <p:nvPr>
            <p:ph type="body" sz="quarter" idx="17"/>
          </p:nvPr>
        </p:nvSpPr>
        <p:spPr>
          <a:xfrm>
            <a:off x="839789" y="5370513"/>
            <a:ext cx="5256212" cy="360362"/>
          </a:xfrm>
        </p:spPr>
        <p:txBody>
          <a:bodyPr>
            <a:normAutofit/>
          </a:bodyPr>
          <a:lstStyle>
            <a:lvl1pPr marL="0" indent="0">
              <a:buNone/>
              <a:defRPr sz="1200">
                <a:latin typeface="Lato Light" panose="020F0302020204030203" pitchFamily="34" charset="0"/>
              </a:defRPr>
            </a:lvl1pPr>
          </a:lstStyle>
          <a:p>
            <a:pPr lvl="0"/>
            <a:endParaRPr lang="en-AU" dirty="0"/>
          </a:p>
        </p:txBody>
      </p:sp>
      <p:sp>
        <p:nvSpPr>
          <p:cNvPr id="15" name="Date Placeholder 3"/>
          <p:cNvSpPr>
            <a:spLocks noGrp="1"/>
          </p:cNvSpPr>
          <p:nvPr>
            <p:ph type="dt" sz="half" idx="10"/>
          </p:nvPr>
        </p:nvSpPr>
        <p:spPr>
          <a:xfrm>
            <a:off x="838200" y="6356351"/>
            <a:ext cx="2743200" cy="365125"/>
          </a:xfrm>
        </p:spPr>
        <p:txBody>
          <a:bodyPr/>
          <a:lstStyle>
            <a:lvl1pPr>
              <a:defRPr>
                <a:latin typeface="Lato Light" panose="020F0302020204030203" pitchFamily="34" charset="0"/>
              </a:defRPr>
            </a:lvl1pPr>
          </a:lstStyle>
          <a:p>
            <a:pPr defTabSz="1218804"/>
            <a:fld id="{722F6D6F-DD99-46DF-A9EA-728D63EA6A31}" type="datetimeFigureOut">
              <a:rPr lang="en-AU" smtClean="0">
                <a:solidFill>
                  <a:prstClr val="black">
                    <a:tint val="75000"/>
                  </a:prstClr>
                </a:solidFill>
              </a:rPr>
              <a:pPr defTabSz="1218804"/>
              <a:t>12/03/2021</a:t>
            </a:fld>
            <a:endParaRPr lang="en-AU" dirty="0">
              <a:solidFill>
                <a:prstClr val="black">
                  <a:tint val="75000"/>
                </a:prstClr>
              </a:solidFill>
            </a:endParaRPr>
          </a:p>
        </p:txBody>
      </p:sp>
      <p:sp>
        <p:nvSpPr>
          <p:cNvPr id="16" name="Footer Placeholder 4"/>
          <p:cNvSpPr>
            <a:spLocks noGrp="1"/>
          </p:cNvSpPr>
          <p:nvPr>
            <p:ph type="ftr" sz="quarter" idx="11"/>
          </p:nvPr>
        </p:nvSpPr>
        <p:spPr>
          <a:xfrm>
            <a:off x="4038600" y="6356351"/>
            <a:ext cx="4114800" cy="365125"/>
          </a:xfrm>
        </p:spPr>
        <p:txBody>
          <a:bodyPr/>
          <a:lstStyle>
            <a:lvl1pPr>
              <a:defRPr>
                <a:latin typeface="Lato Light" panose="020F0302020204030203" pitchFamily="34" charset="0"/>
              </a:defRPr>
            </a:lvl1pPr>
          </a:lstStyle>
          <a:p>
            <a:pPr defTabSz="1218804"/>
            <a:endParaRPr lang="en-AU" dirty="0">
              <a:solidFill>
                <a:prstClr val="black">
                  <a:tint val="75000"/>
                </a:prstClr>
              </a:solidFill>
            </a:endParaRPr>
          </a:p>
        </p:txBody>
      </p:sp>
      <p:sp>
        <p:nvSpPr>
          <p:cNvPr id="17" name="Slide Number Placeholder 5"/>
          <p:cNvSpPr>
            <a:spLocks noGrp="1"/>
          </p:cNvSpPr>
          <p:nvPr>
            <p:ph type="sldNum" sz="quarter" idx="12"/>
          </p:nvPr>
        </p:nvSpPr>
        <p:spPr>
          <a:xfrm>
            <a:off x="8610600" y="6356351"/>
            <a:ext cx="2743200" cy="365125"/>
          </a:xfrm>
        </p:spPr>
        <p:txBody>
          <a:bodyPr/>
          <a:lstStyle>
            <a:lvl1pPr>
              <a:defRPr>
                <a:latin typeface="Lato Light" panose="020F0302020204030203" pitchFamily="34" charset="0"/>
              </a:defRPr>
            </a:lvl1pPr>
          </a:lstStyle>
          <a:p>
            <a:pPr defTabSz="1218804"/>
            <a:fld id="{84AD2E7E-F7BA-4F6B-9D0C-0B2331C2AE06}" type="slidenum">
              <a:rPr lang="en-AU" smtClean="0">
                <a:solidFill>
                  <a:prstClr val="black">
                    <a:tint val="75000"/>
                  </a:prstClr>
                </a:solidFill>
              </a:rPr>
              <a:pPr defTabSz="1218804"/>
              <a:t>‹#›</a:t>
            </a:fld>
            <a:endParaRPr lang="en-AU" dirty="0">
              <a:solidFill>
                <a:prstClr val="black">
                  <a:tint val="75000"/>
                </a:prstClr>
              </a:solidFill>
            </a:endParaRPr>
          </a:p>
        </p:txBody>
      </p:sp>
      <p:sp>
        <p:nvSpPr>
          <p:cNvPr id="19" name="Text Placeholder 18"/>
          <p:cNvSpPr>
            <a:spLocks noGrp="1"/>
          </p:cNvSpPr>
          <p:nvPr>
            <p:ph type="body" sz="quarter" idx="18"/>
          </p:nvPr>
        </p:nvSpPr>
        <p:spPr>
          <a:xfrm>
            <a:off x="6816726" y="2005015"/>
            <a:ext cx="4335463" cy="471486"/>
          </a:xfrm>
        </p:spPr>
        <p:txBody>
          <a:bodyPr>
            <a:normAutofit/>
          </a:bodyPr>
          <a:lstStyle>
            <a:lvl1pPr marL="0" indent="0">
              <a:buNone/>
              <a:defRPr sz="1866"/>
            </a:lvl1pPr>
          </a:lstStyle>
          <a:p>
            <a:pPr lvl="0"/>
            <a:endParaRPr lang="en-AU" dirty="0"/>
          </a:p>
        </p:txBody>
      </p:sp>
      <p:sp>
        <p:nvSpPr>
          <p:cNvPr id="21" name="Text Placeholder 20"/>
          <p:cNvSpPr>
            <a:spLocks noGrp="1"/>
          </p:cNvSpPr>
          <p:nvPr>
            <p:ph type="body" sz="quarter" idx="19"/>
          </p:nvPr>
        </p:nvSpPr>
        <p:spPr>
          <a:xfrm>
            <a:off x="6816726" y="2490788"/>
            <a:ext cx="4335463" cy="938212"/>
          </a:xfrm>
        </p:spPr>
        <p:txBody>
          <a:bodyPr>
            <a:normAutofit/>
          </a:bodyPr>
          <a:lstStyle>
            <a:lvl1pPr marL="0" indent="0">
              <a:buNone/>
              <a:defRPr sz="1200">
                <a:latin typeface="Lato Light" panose="020F0302020204030203" pitchFamily="34" charset="0"/>
              </a:defRPr>
            </a:lvl1pPr>
          </a:lstStyle>
          <a:p>
            <a:pPr lvl="0"/>
            <a:endParaRPr lang="en-AU" dirty="0"/>
          </a:p>
        </p:txBody>
      </p:sp>
    </p:spTree>
    <p:extLst>
      <p:ext uri="{BB962C8B-B14F-4D97-AF65-F5344CB8AC3E}">
        <p14:creationId xmlns:p14="http://schemas.microsoft.com/office/powerpoint/2010/main" val="376128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3 New Produc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181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Normal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40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24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419156534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039258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067131275"/>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124745418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795862812"/>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427528506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69135758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38617161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1570707126"/>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734507804"/>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97100753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3817910927"/>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074611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15435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588561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58922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25899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704821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05195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515658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02279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7577675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2792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12.jpe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image" Target="../media/image11.jpeg"/><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theme" Target="../theme/theme11.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2.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3.jp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7.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6.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theme" Target="../theme/theme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29007CC6-35D5-43B5-A617-3AA71AF19AA7}" type="datetimeFigureOut">
              <a:rPr lang="en-US" smtClean="0">
                <a:solidFill>
                  <a:prstClr val="black">
                    <a:tint val="75000"/>
                  </a:prstClr>
                </a:solidFill>
              </a:rPr>
              <a:pPr defTabSz="685800"/>
              <a:t>3/12/2021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B83710B5-C81E-47C2-84E4-02FA1BFCFA96}"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7438874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8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12/03/2021</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8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8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34608481"/>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2021/3/12</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3222" y="0"/>
            <a:ext cx="12193147" cy="6858000"/>
          </a:xfrm>
          <a:prstGeom prst="rect">
            <a:avLst/>
          </a:prstGeom>
        </p:spPr>
      </p:pic>
    </p:spTree>
    <p:extLst>
      <p:ext uri="{BB962C8B-B14F-4D97-AF65-F5344CB8AC3E}">
        <p14:creationId xmlns:p14="http://schemas.microsoft.com/office/powerpoint/2010/main" val="2464624012"/>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78E361-EE99-44A4-8416-02EBF9F5BAE7}"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64D3A4-4CEC-4C34-B951-B1E4027B22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952385"/>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274740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217">
              <a:defRPr/>
            </a:pPr>
            <a:fld id="{9196EC2F-0988-4314-AD4B-24FF16D7B45E}" type="datetime1">
              <a:rPr lang="en-US" altLang="zh-CN" smtClean="0">
                <a:solidFill>
                  <a:prstClr val="black">
                    <a:tint val="75000"/>
                  </a:prstClr>
                </a:solidFill>
              </a:rPr>
              <a:pPr defTabSz="914217">
                <a:defRPr/>
              </a:pPr>
              <a:t>3/12/2021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217">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217">
              <a:defRPr/>
            </a:pPr>
            <a:fld id="{601EE9E8-4134-49B0-9AA7-3089E6521627}" type="slidenum">
              <a:rPr lang="en-US" smtClean="0">
                <a:solidFill>
                  <a:prstClr val="black">
                    <a:tint val="75000"/>
                  </a:prstClr>
                </a:solidFill>
              </a:rPr>
              <a:pPr defTabSz="914217">
                <a:defRPr/>
              </a:pPr>
              <a:t>‹#›</a:t>
            </a:fld>
            <a:endParaRPr lang="en-US" dirty="0">
              <a:solidFill>
                <a:prstClr val="black">
                  <a:tint val="75000"/>
                </a:prstClr>
              </a:solidFill>
            </a:endParaRPr>
          </a:p>
        </p:txBody>
      </p:sp>
    </p:spTree>
    <p:extLst>
      <p:ext uri="{BB962C8B-B14F-4D97-AF65-F5344CB8AC3E}">
        <p14:creationId xmlns:p14="http://schemas.microsoft.com/office/powerpoint/2010/main" val="282330538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Lst>
  <mc:AlternateContent xmlns:mc="http://schemas.openxmlformats.org/markup-compatibility/2006" xmlns:p14="http://schemas.microsoft.com/office/powerpoint/2010/main">
    <mc:Choice Requires="p14">
      <p:transition spd="slow" p14:dur="900" advClick="0" advTm="3000">
        <p14:warp dir="in"/>
      </p:transition>
    </mc:Choice>
    <mc:Fallback xmlns="">
      <p:transition spd="slow" advClick="0" advTm="3000">
        <p:fade/>
      </p:transition>
    </mc:Fallback>
  </mc:AlternateConten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3477506616"/>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advClick="0" advTm="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126840152"/>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7" r:id="rId4"/>
    <p:sldLayoutId id="2147483848" r:id="rId5"/>
  </p:sldLayoutIdLst>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1212451" rtl="0" fontAlgn="base">
        <a:spcBef>
          <a:spcPct val="0"/>
        </a:spcBef>
        <a:spcAft>
          <a:spcPct val="0"/>
        </a:spcAft>
        <a:defRPr sz="5895" kern="1200">
          <a:solidFill>
            <a:schemeClr val="tx1"/>
          </a:solidFill>
          <a:latin typeface="+mj-lt"/>
          <a:ea typeface="+mj-ea"/>
          <a:cs typeface="+mj-cs"/>
        </a:defRPr>
      </a:lvl1pPr>
      <a:lvl2pPr algn="ctr" defTabSz="1212451" rtl="0" fontAlgn="base">
        <a:spcBef>
          <a:spcPct val="0"/>
        </a:spcBef>
        <a:spcAft>
          <a:spcPct val="0"/>
        </a:spcAft>
        <a:defRPr sz="5895">
          <a:solidFill>
            <a:schemeClr val="tx1"/>
          </a:solidFill>
          <a:latin typeface="Arial" pitchFamily="34" charset="0"/>
          <a:ea typeface="微软雅黑" pitchFamily="34" charset="-122"/>
        </a:defRPr>
      </a:lvl2pPr>
      <a:lvl3pPr algn="ctr" defTabSz="1212451" rtl="0" fontAlgn="base">
        <a:spcBef>
          <a:spcPct val="0"/>
        </a:spcBef>
        <a:spcAft>
          <a:spcPct val="0"/>
        </a:spcAft>
        <a:defRPr sz="5895">
          <a:solidFill>
            <a:schemeClr val="tx1"/>
          </a:solidFill>
          <a:latin typeface="Arial" pitchFamily="34" charset="0"/>
          <a:ea typeface="微软雅黑" pitchFamily="34" charset="-122"/>
        </a:defRPr>
      </a:lvl3pPr>
      <a:lvl4pPr algn="ctr" defTabSz="1212451" rtl="0" fontAlgn="base">
        <a:spcBef>
          <a:spcPct val="0"/>
        </a:spcBef>
        <a:spcAft>
          <a:spcPct val="0"/>
        </a:spcAft>
        <a:defRPr sz="5895">
          <a:solidFill>
            <a:schemeClr val="tx1"/>
          </a:solidFill>
          <a:latin typeface="Arial" pitchFamily="34" charset="0"/>
          <a:ea typeface="微软雅黑" pitchFamily="34" charset="-122"/>
        </a:defRPr>
      </a:lvl4pPr>
      <a:lvl5pPr algn="ctr" defTabSz="1212451" rtl="0" fontAlgn="base">
        <a:spcBef>
          <a:spcPct val="0"/>
        </a:spcBef>
        <a:spcAft>
          <a:spcPct val="0"/>
        </a:spcAft>
        <a:defRPr sz="5895">
          <a:solidFill>
            <a:schemeClr val="tx1"/>
          </a:solidFill>
          <a:latin typeface="Arial" pitchFamily="34" charset="0"/>
          <a:ea typeface="微软雅黑" pitchFamily="34" charset="-122"/>
        </a:defRPr>
      </a:lvl5pPr>
      <a:lvl6pPr marL="573375" algn="ctr" defTabSz="1212451" rtl="0" fontAlgn="base">
        <a:spcBef>
          <a:spcPct val="0"/>
        </a:spcBef>
        <a:spcAft>
          <a:spcPct val="0"/>
        </a:spcAft>
        <a:defRPr sz="5895">
          <a:solidFill>
            <a:schemeClr val="tx1"/>
          </a:solidFill>
          <a:latin typeface="Arial" pitchFamily="34" charset="0"/>
          <a:ea typeface="微软雅黑" pitchFamily="34" charset="-122"/>
        </a:defRPr>
      </a:lvl6pPr>
      <a:lvl7pPr marL="1146751" algn="ctr" defTabSz="1212451" rtl="0" fontAlgn="base">
        <a:spcBef>
          <a:spcPct val="0"/>
        </a:spcBef>
        <a:spcAft>
          <a:spcPct val="0"/>
        </a:spcAft>
        <a:defRPr sz="5895">
          <a:solidFill>
            <a:schemeClr val="tx1"/>
          </a:solidFill>
          <a:latin typeface="Arial" pitchFamily="34" charset="0"/>
          <a:ea typeface="微软雅黑" pitchFamily="34" charset="-122"/>
        </a:defRPr>
      </a:lvl7pPr>
      <a:lvl8pPr marL="1720126" algn="ctr" defTabSz="1212451" rtl="0" fontAlgn="base">
        <a:spcBef>
          <a:spcPct val="0"/>
        </a:spcBef>
        <a:spcAft>
          <a:spcPct val="0"/>
        </a:spcAft>
        <a:defRPr sz="5895">
          <a:solidFill>
            <a:schemeClr val="tx1"/>
          </a:solidFill>
          <a:latin typeface="Arial" pitchFamily="34" charset="0"/>
          <a:ea typeface="微软雅黑" pitchFamily="34" charset="-122"/>
        </a:defRPr>
      </a:lvl8pPr>
      <a:lvl9pPr marL="2293501" algn="ctr" defTabSz="1212451" rtl="0" fontAlgn="base">
        <a:spcBef>
          <a:spcPct val="0"/>
        </a:spcBef>
        <a:spcAft>
          <a:spcPct val="0"/>
        </a:spcAft>
        <a:defRPr sz="5895">
          <a:solidFill>
            <a:schemeClr val="tx1"/>
          </a:solidFill>
          <a:latin typeface="Arial" pitchFamily="34" charset="0"/>
          <a:ea typeface="微软雅黑" pitchFamily="34" charset="-122"/>
        </a:defRPr>
      </a:lvl9pPr>
    </p:titleStyle>
    <p:bodyStyle>
      <a:lvl1pPr marL="453922" indent="-453922" algn="l" defTabSz="1212451" rtl="0" fontAlgn="base">
        <a:spcBef>
          <a:spcPct val="20000"/>
        </a:spcBef>
        <a:spcAft>
          <a:spcPct val="0"/>
        </a:spcAft>
        <a:buFont typeface="Arial" pitchFamily="34" charset="0"/>
        <a:buChar char="•"/>
        <a:defRPr sz="4264" kern="1200">
          <a:solidFill>
            <a:schemeClr val="tx1"/>
          </a:solidFill>
          <a:latin typeface="+mn-lt"/>
          <a:ea typeface="+mn-ea"/>
          <a:cs typeface="+mn-cs"/>
        </a:defRPr>
      </a:lvl1pPr>
      <a:lvl2pPr marL="985490" indent="-378268" algn="l" defTabSz="1212451" rtl="0" fontAlgn="base">
        <a:spcBef>
          <a:spcPct val="20000"/>
        </a:spcBef>
        <a:spcAft>
          <a:spcPct val="0"/>
        </a:spcAft>
        <a:buFont typeface="Arial" pitchFamily="34" charset="0"/>
        <a:buChar char="–"/>
        <a:defRPr sz="3763" kern="1200">
          <a:solidFill>
            <a:schemeClr val="tx1"/>
          </a:solidFill>
          <a:latin typeface="+mn-lt"/>
          <a:ea typeface="+mn-ea"/>
          <a:cs typeface="+mn-cs"/>
        </a:defRPr>
      </a:lvl2pPr>
      <a:lvl3pPr marL="1517055" indent="-302615" algn="l" defTabSz="1212451" rtl="0" fontAlgn="base">
        <a:spcBef>
          <a:spcPct val="20000"/>
        </a:spcBef>
        <a:spcAft>
          <a:spcPct val="0"/>
        </a:spcAft>
        <a:buFont typeface="Arial" pitchFamily="34" charset="0"/>
        <a:buChar char="•"/>
        <a:defRPr sz="3136" kern="1200">
          <a:solidFill>
            <a:schemeClr val="tx1"/>
          </a:solidFill>
          <a:latin typeface="+mn-lt"/>
          <a:ea typeface="+mn-ea"/>
          <a:cs typeface="+mn-cs"/>
        </a:defRPr>
      </a:lvl3pPr>
      <a:lvl4pPr marL="2122286" indent="-302615" algn="l" defTabSz="1212451" rtl="0" fontAlgn="base">
        <a:spcBef>
          <a:spcPct val="20000"/>
        </a:spcBef>
        <a:spcAft>
          <a:spcPct val="0"/>
        </a:spcAft>
        <a:buFont typeface="Arial" pitchFamily="34" charset="0"/>
        <a:buChar char="–"/>
        <a:defRPr sz="2633" kern="1200">
          <a:solidFill>
            <a:schemeClr val="tx1"/>
          </a:solidFill>
          <a:latin typeface="+mn-lt"/>
          <a:ea typeface="+mn-ea"/>
          <a:cs typeface="+mn-cs"/>
        </a:defRPr>
      </a:lvl4pPr>
      <a:lvl5pPr marL="2729506" indent="-302615" algn="l" defTabSz="1212451" rtl="0" fontAlgn="base">
        <a:spcBef>
          <a:spcPct val="20000"/>
        </a:spcBef>
        <a:spcAft>
          <a:spcPct val="0"/>
        </a:spcAft>
        <a:buFont typeface="Arial" pitchFamily="34" charset="0"/>
        <a:buChar char="»"/>
        <a:defRPr sz="2633" kern="1200">
          <a:solidFill>
            <a:schemeClr val="tx1"/>
          </a:solidFill>
          <a:latin typeface="+mn-lt"/>
          <a:ea typeface="+mn-ea"/>
          <a:cs typeface="+mn-cs"/>
        </a:defRPr>
      </a:lvl5pPr>
      <a:lvl6pPr marL="3337734" indent="-303430" algn="l" defTabSz="1213722" rtl="0" eaLnBrk="1" latinLnBrk="0" hangingPunct="1">
        <a:spcBef>
          <a:spcPct val="20000"/>
        </a:spcBef>
        <a:buFont typeface="Arial" pitchFamily="34" charset="0"/>
        <a:buChar char="•"/>
        <a:defRPr sz="2633" kern="1200">
          <a:solidFill>
            <a:schemeClr val="tx1"/>
          </a:solidFill>
          <a:latin typeface="+mn-lt"/>
          <a:ea typeface="+mn-ea"/>
          <a:cs typeface="+mn-cs"/>
        </a:defRPr>
      </a:lvl6pPr>
      <a:lvl7pPr marL="3944593" indent="-303430" algn="l" defTabSz="1213722" rtl="0" eaLnBrk="1" latinLnBrk="0" hangingPunct="1">
        <a:spcBef>
          <a:spcPct val="20000"/>
        </a:spcBef>
        <a:buFont typeface="Arial" pitchFamily="34" charset="0"/>
        <a:buChar char="•"/>
        <a:defRPr sz="2633" kern="1200">
          <a:solidFill>
            <a:schemeClr val="tx1"/>
          </a:solidFill>
          <a:latin typeface="+mn-lt"/>
          <a:ea typeface="+mn-ea"/>
          <a:cs typeface="+mn-cs"/>
        </a:defRPr>
      </a:lvl7pPr>
      <a:lvl8pPr marL="4551454" indent="-303430" algn="l" defTabSz="1213722" rtl="0" eaLnBrk="1" latinLnBrk="0" hangingPunct="1">
        <a:spcBef>
          <a:spcPct val="20000"/>
        </a:spcBef>
        <a:buFont typeface="Arial" pitchFamily="34" charset="0"/>
        <a:buChar char="•"/>
        <a:defRPr sz="2633" kern="1200">
          <a:solidFill>
            <a:schemeClr val="tx1"/>
          </a:solidFill>
          <a:latin typeface="+mn-lt"/>
          <a:ea typeface="+mn-ea"/>
          <a:cs typeface="+mn-cs"/>
        </a:defRPr>
      </a:lvl8pPr>
      <a:lvl9pPr marL="5158315" indent="-303430" algn="l" defTabSz="1213722" rtl="0" eaLnBrk="1" latinLnBrk="0" hangingPunct="1">
        <a:spcBef>
          <a:spcPct val="20000"/>
        </a:spcBef>
        <a:buFont typeface="Arial" pitchFamily="34" charset="0"/>
        <a:buChar char="•"/>
        <a:defRPr sz="2633" kern="1200">
          <a:solidFill>
            <a:schemeClr val="tx1"/>
          </a:solidFill>
          <a:latin typeface="+mn-lt"/>
          <a:ea typeface="+mn-ea"/>
          <a:cs typeface="+mn-cs"/>
        </a:defRPr>
      </a:lvl9pPr>
    </p:bodyStyle>
    <p:otherStyle>
      <a:defPPr>
        <a:defRPr lang="zh-CN"/>
      </a:defPPr>
      <a:lvl1pPr marL="0" algn="l" defTabSz="1213722" rtl="0" eaLnBrk="1" latinLnBrk="0" hangingPunct="1">
        <a:defRPr sz="2383" kern="1200">
          <a:solidFill>
            <a:schemeClr val="tx1"/>
          </a:solidFill>
          <a:latin typeface="+mn-lt"/>
          <a:ea typeface="+mn-ea"/>
          <a:cs typeface="+mn-cs"/>
        </a:defRPr>
      </a:lvl1pPr>
      <a:lvl2pPr marL="606859" algn="l" defTabSz="1213722" rtl="0" eaLnBrk="1" latinLnBrk="0" hangingPunct="1">
        <a:defRPr sz="2383" kern="1200">
          <a:solidFill>
            <a:schemeClr val="tx1"/>
          </a:solidFill>
          <a:latin typeface="+mn-lt"/>
          <a:ea typeface="+mn-ea"/>
          <a:cs typeface="+mn-cs"/>
        </a:defRPr>
      </a:lvl2pPr>
      <a:lvl3pPr marL="1213722" algn="l" defTabSz="1213722" rtl="0" eaLnBrk="1" latinLnBrk="0" hangingPunct="1">
        <a:defRPr sz="2383" kern="1200">
          <a:solidFill>
            <a:schemeClr val="tx1"/>
          </a:solidFill>
          <a:latin typeface="+mn-lt"/>
          <a:ea typeface="+mn-ea"/>
          <a:cs typeface="+mn-cs"/>
        </a:defRPr>
      </a:lvl3pPr>
      <a:lvl4pPr marL="1820581" algn="l" defTabSz="1213722" rtl="0" eaLnBrk="1" latinLnBrk="0" hangingPunct="1">
        <a:defRPr sz="2383" kern="1200">
          <a:solidFill>
            <a:schemeClr val="tx1"/>
          </a:solidFill>
          <a:latin typeface="+mn-lt"/>
          <a:ea typeface="+mn-ea"/>
          <a:cs typeface="+mn-cs"/>
        </a:defRPr>
      </a:lvl4pPr>
      <a:lvl5pPr marL="2427442" algn="l" defTabSz="1213722" rtl="0" eaLnBrk="1" latinLnBrk="0" hangingPunct="1">
        <a:defRPr sz="2383" kern="1200">
          <a:solidFill>
            <a:schemeClr val="tx1"/>
          </a:solidFill>
          <a:latin typeface="+mn-lt"/>
          <a:ea typeface="+mn-ea"/>
          <a:cs typeface="+mn-cs"/>
        </a:defRPr>
      </a:lvl5pPr>
      <a:lvl6pPr marL="3034303" algn="l" defTabSz="1213722" rtl="0" eaLnBrk="1" latinLnBrk="0" hangingPunct="1">
        <a:defRPr sz="2383" kern="1200">
          <a:solidFill>
            <a:schemeClr val="tx1"/>
          </a:solidFill>
          <a:latin typeface="+mn-lt"/>
          <a:ea typeface="+mn-ea"/>
          <a:cs typeface="+mn-cs"/>
        </a:defRPr>
      </a:lvl6pPr>
      <a:lvl7pPr marL="3641164" algn="l" defTabSz="1213722" rtl="0" eaLnBrk="1" latinLnBrk="0" hangingPunct="1">
        <a:defRPr sz="2383" kern="1200">
          <a:solidFill>
            <a:schemeClr val="tx1"/>
          </a:solidFill>
          <a:latin typeface="+mn-lt"/>
          <a:ea typeface="+mn-ea"/>
          <a:cs typeface="+mn-cs"/>
        </a:defRPr>
      </a:lvl7pPr>
      <a:lvl8pPr marL="4248023" algn="l" defTabSz="1213722" rtl="0" eaLnBrk="1" latinLnBrk="0" hangingPunct="1">
        <a:defRPr sz="2383" kern="1200">
          <a:solidFill>
            <a:schemeClr val="tx1"/>
          </a:solidFill>
          <a:latin typeface="+mn-lt"/>
          <a:ea typeface="+mn-ea"/>
          <a:cs typeface="+mn-cs"/>
        </a:defRPr>
      </a:lvl8pPr>
      <a:lvl9pPr marL="4854884" algn="l" defTabSz="1213722" rtl="0" eaLnBrk="1" latinLnBrk="0" hangingPunct="1">
        <a:defRPr sz="238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9">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6240788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 id="2147483902" r:id="rId14"/>
    <p:sldLayoutId id="2147483903" r:id="rId15"/>
    <p:sldLayoutId id="2147483904" r:id="rId16"/>
    <p:sldLayoutId id="2147483905" r:id="rId17"/>
    <p:sldLayoutId id="2147483865" r:id="rId18"/>
    <p:sldLayoutId id="2147483866" r:id="rId19"/>
    <p:sldLayoutId id="2147483867" r:id="rId20"/>
    <p:sldLayoutId id="2147483868" r:id="rId21"/>
    <p:sldLayoutId id="2147483869" r:id="rId22"/>
    <p:sldLayoutId id="2147483870" r:id="rId23"/>
    <p:sldLayoutId id="2147483871" r:id="rId24"/>
    <p:sldLayoutId id="2147483873" r:id="rId25"/>
    <p:sldLayoutId id="2147483874" r:id="rId26"/>
  </p:sldLayoutIdLst>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5B7FB242-887E-4FBD-BBF2-BE5F9D1D0288}" type="datetimeFigureOut">
              <a:rPr lang="zh-CN" altLang="en-US" smtClean="0">
                <a:solidFill>
                  <a:prstClr val="black">
                    <a:tint val="75000"/>
                  </a:prstClr>
                </a:solidFill>
              </a:rPr>
              <a:pPr defTabSz="1219170"/>
              <a:t>2021/3/12</a:t>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A2FDD889-5730-4C0B-93DE-013744909241}" type="slidenum">
              <a:rPr lang="zh-CN" altLang="en-US" smtClean="0">
                <a:solidFill>
                  <a:prstClr val="black">
                    <a:tint val="75000"/>
                  </a:prstClr>
                </a:solidFill>
              </a:rPr>
              <a:pPr defTabSz="1219170"/>
              <a:t>‹#›</a:t>
            </a:fld>
            <a:endParaRPr lang="zh-CN" altLang="en-US">
              <a:solidFill>
                <a:prstClr val="black">
                  <a:tint val="75000"/>
                </a:prstClr>
              </a:solidFill>
            </a:endParaRPr>
          </a:p>
        </p:txBody>
      </p:sp>
    </p:spTree>
    <p:extLst>
      <p:ext uri="{BB962C8B-B14F-4D97-AF65-F5344CB8AC3E}">
        <p14:creationId xmlns:p14="http://schemas.microsoft.com/office/powerpoint/2010/main" val="2004688625"/>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mc:AlternateContent xmlns:mc="http://schemas.openxmlformats.org/markup-compatibility/2006" xmlns:p14="http://schemas.microsoft.com/office/powerpoint/2010/main">
    <mc:Choice Requires="p14">
      <p:transition p14:dur="0" advTm="3000"/>
    </mc:Choice>
    <mc:Fallback xmlns="">
      <p:transition advTm="300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C7C9FC0-D0F1-4865-AB7D-F13D60DCDAB4}" type="datetimeFigureOut">
              <a:rPr lang="en-US" smtClean="0">
                <a:solidFill>
                  <a:prstClr val="black">
                    <a:tint val="75000"/>
                  </a:prstClr>
                </a:solidFill>
              </a:rPr>
              <a:pPr>
                <a:defRPr/>
              </a:pPr>
              <a:t>3/12/2021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59F2A38-42E2-4E5E-AAE4-259A3B363E8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1030495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8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ACA37975-6AF7-4301-9DC5-87C074AA59D1}" type="datetimeFigureOut">
              <a:rPr lang="zh-CN" altLang="en-US" smtClean="0">
                <a:solidFill>
                  <a:prstClr val="black">
                    <a:tint val="75000"/>
                  </a:prstClr>
                </a:solidFill>
              </a:rPr>
              <a:pPr defTabSz="914377"/>
              <a:t>2021/3/12</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8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8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327803295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4" r:id="rId13"/>
    <p:sldLayoutId id="2147483951" r:id="rId14"/>
    <p:sldLayoutId id="2147483961" r:id="rId15"/>
  </p:sldLayoutIdLst>
  <mc:AlternateContent xmlns:mc="http://schemas.openxmlformats.org/markup-compatibility/2006" xmlns:p14="http://schemas.microsoft.com/office/powerpoint/2010/main">
    <mc:Choice Requires="p14">
      <p:transition spd="slow" p14:dur="2000" advTm="0">
        <p:random/>
      </p:transition>
    </mc:Choice>
    <mc:Fallback xmlns="">
      <p:transition spd="slow"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1.xml"/><Relationship Id="rId6" Type="http://schemas.openxmlformats.org/officeDocument/2006/relationships/image" Target="../media/image14.png"/><Relationship Id="rId5" Type="http://schemas.microsoft.com/office/2007/relationships/hdphoto" Target="../media/hdphoto2.wdp"/><Relationship Id="rId10" Type="http://schemas.openxmlformats.org/officeDocument/2006/relationships/audio" Target="../media/audio1.wav"/><Relationship Id="rId4" Type="http://schemas.openxmlformats.org/officeDocument/2006/relationships/image" Target="../media/image13.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jpeg"/><Relationship Id="rId4"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54.xml"/><Relationship Id="rId5" Type="http://schemas.openxmlformats.org/officeDocument/2006/relationships/image" Target="../media/image33.jpg"/><Relationship Id="rId4" Type="http://schemas.openxmlformats.org/officeDocument/2006/relationships/image" Target="../media/image19.jpeg"/></Relationships>
</file>

<file path=ppt/slides/_rels/slide22.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8.png"/><Relationship Id="rId7"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openxmlformats.org/officeDocument/2006/relationships/image" Target="../media/image34.jpg"/><Relationship Id="rId5" Type="http://schemas.openxmlformats.org/officeDocument/2006/relationships/image" Target="../media/image19.jpeg"/><Relationship Id="rId4" Type="http://schemas.microsoft.com/office/2007/relationships/hdphoto" Target="../media/hdphoto3.wdp"/><Relationship Id="rId9"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37.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39.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41.png"/><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2.gif"/><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54.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54.xml"/><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54.xml"/><Relationship Id="rId4" Type="http://schemas.microsoft.com/office/2007/relationships/hdphoto" Target="../media/hdphoto11.wdp"/></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54.xml"/><Relationship Id="rId4" Type="http://schemas.microsoft.com/office/2007/relationships/hdphoto" Target="../media/hdphoto11.wdp"/></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54.xml"/><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27.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8.png"/><Relationship Id="rId3" Type="http://schemas.openxmlformats.org/officeDocument/2006/relationships/slideLayout" Target="../slideLayouts/slideLayout137.xml"/><Relationship Id="rId7" Type="http://schemas.openxmlformats.org/officeDocument/2006/relationships/image" Target="../media/image53.gif"/><Relationship Id="rId12" Type="http://schemas.openxmlformats.org/officeDocument/2006/relationships/image" Target="../media/image57.gif"/><Relationship Id="rId2" Type="http://schemas.openxmlformats.org/officeDocument/2006/relationships/audio" Target="../media/media4.mp3"/><Relationship Id="rId16" Type="http://schemas.openxmlformats.org/officeDocument/2006/relationships/image" Target="../media/image60.png"/><Relationship Id="rId1" Type="http://schemas.microsoft.com/office/2007/relationships/media" Target="../media/media4.mp3"/><Relationship Id="rId6" Type="http://schemas.openxmlformats.org/officeDocument/2006/relationships/image" Target="../media/image52.png"/><Relationship Id="rId11" Type="http://schemas.openxmlformats.org/officeDocument/2006/relationships/image" Target="../media/image56.gif"/><Relationship Id="rId5" Type="http://schemas.microsoft.com/office/2007/relationships/hdphoto" Target="../media/hdphoto12.wdp"/><Relationship Id="rId15" Type="http://schemas.openxmlformats.org/officeDocument/2006/relationships/image" Target="../media/image59.png"/><Relationship Id="rId10" Type="http://schemas.openxmlformats.org/officeDocument/2006/relationships/image" Target="../media/image55.gif"/><Relationship Id="rId4" Type="http://schemas.openxmlformats.org/officeDocument/2006/relationships/image" Target="../media/image51.png"/><Relationship Id="rId9" Type="http://schemas.microsoft.com/office/2007/relationships/hdphoto" Target="../media/hdphoto13.wdp"/><Relationship Id="rId14" Type="http://schemas.openxmlformats.org/officeDocument/2006/relationships/slide" Target="slide2.xml"/></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7.xml"/><Relationship Id="rId5" Type="http://schemas.openxmlformats.org/officeDocument/2006/relationships/image" Target="../media/image59.png"/><Relationship Id="rId4" Type="http://schemas.openxmlformats.org/officeDocument/2006/relationships/slide" Target="slide3.xm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13" Type="http://schemas.microsoft.com/office/2007/relationships/hdphoto" Target="../media/hdphoto16.wdp"/><Relationship Id="rId18" Type="http://schemas.openxmlformats.org/officeDocument/2006/relationships/image" Target="../media/image69.png"/><Relationship Id="rId26" Type="http://schemas.openxmlformats.org/officeDocument/2006/relationships/slide" Target="slide51.xml"/><Relationship Id="rId3" Type="http://schemas.openxmlformats.org/officeDocument/2006/relationships/slideLayout" Target="../slideLayouts/slideLayout137.xml"/><Relationship Id="rId21" Type="http://schemas.openxmlformats.org/officeDocument/2006/relationships/image" Target="../media/image70.png"/><Relationship Id="rId7" Type="http://schemas.microsoft.com/office/2007/relationships/hdphoto" Target="../media/hdphoto14.wdp"/><Relationship Id="rId12" Type="http://schemas.openxmlformats.org/officeDocument/2006/relationships/image" Target="../media/image66.png"/><Relationship Id="rId17" Type="http://schemas.microsoft.com/office/2007/relationships/hdphoto" Target="../media/hdphoto18.wdp"/><Relationship Id="rId25" Type="http://schemas.microsoft.com/office/2007/relationships/hdphoto" Target="../media/hdphoto21.wdp"/><Relationship Id="rId2" Type="http://schemas.openxmlformats.org/officeDocument/2006/relationships/audio" Target="../media/media5.mp3"/><Relationship Id="rId16" Type="http://schemas.openxmlformats.org/officeDocument/2006/relationships/image" Target="../media/image68.png"/><Relationship Id="rId20" Type="http://schemas.openxmlformats.org/officeDocument/2006/relationships/slide" Target="slide48.xml"/><Relationship Id="rId29" Type="http://schemas.openxmlformats.org/officeDocument/2006/relationships/image" Target="../media/image73.png"/><Relationship Id="rId1" Type="http://schemas.microsoft.com/office/2007/relationships/media" Target="../media/media5.mp3"/><Relationship Id="rId6" Type="http://schemas.openxmlformats.org/officeDocument/2006/relationships/image" Target="../media/image64.png"/><Relationship Id="rId11" Type="http://schemas.openxmlformats.org/officeDocument/2006/relationships/image" Target="../media/image60.png"/><Relationship Id="rId24" Type="http://schemas.openxmlformats.org/officeDocument/2006/relationships/image" Target="../media/image71.png"/><Relationship Id="rId5" Type="http://schemas.openxmlformats.org/officeDocument/2006/relationships/image" Target="../media/image58.png"/><Relationship Id="rId15" Type="http://schemas.microsoft.com/office/2007/relationships/hdphoto" Target="../media/hdphoto17.wdp"/><Relationship Id="rId23" Type="http://schemas.openxmlformats.org/officeDocument/2006/relationships/slide" Target="slide49.xml"/><Relationship Id="rId28" Type="http://schemas.openxmlformats.org/officeDocument/2006/relationships/slide" Target="slide50.xml"/><Relationship Id="rId10" Type="http://schemas.openxmlformats.org/officeDocument/2006/relationships/image" Target="../media/image56.gif"/><Relationship Id="rId19" Type="http://schemas.microsoft.com/office/2007/relationships/hdphoto" Target="../media/hdphoto19.wdp"/><Relationship Id="rId31" Type="http://schemas.openxmlformats.org/officeDocument/2006/relationships/slide" Target="slide52.xml"/><Relationship Id="rId4" Type="http://schemas.openxmlformats.org/officeDocument/2006/relationships/image" Target="../media/image63.png"/><Relationship Id="rId9" Type="http://schemas.microsoft.com/office/2007/relationships/hdphoto" Target="../media/hdphoto15.wdp"/><Relationship Id="rId14" Type="http://schemas.openxmlformats.org/officeDocument/2006/relationships/image" Target="../media/image67.png"/><Relationship Id="rId22" Type="http://schemas.microsoft.com/office/2007/relationships/hdphoto" Target="../media/hdphoto20.wdp"/><Relationship Id="rId27" Type="http://schemas.openxmlformats.org/officeDocument/2006/relationships/image" Target="../media/image72.png"/><Relationship Id="rId30" Type="http://schemas.microsoft.com/office/2007/relationships/hdphoto" Target="../media/hdphoto22.wdp"/></Relationships>
</file>

<file path=ppt/slides/_rels/slide48.xml.rels><?xml version="1.0" encoding="UTF-8" standalone="yes"?>
<Relationships xmlns="http://schemas.openxmlformats.org/package/2006/relationships"><Relationship Id="rId8" Type="http://schemas.openxmlformats.org/officeDocument/2006/relationships/image" Target="../media/image76.jpeg"/><Relationship Id="rId3" Type="http://schemas.microsoft.com/office/2007/relationships/hdphoto" Target="../media/hdphoto23.wdp"/><Relationship Id="rId7" Type="http://schemas.openxmlformats.org/officeDocument/2006/relationships/image" Target="../media/image31.jpg"/><Relationship Id="rId2" Type="http://schemas.openxmlformats.org/officeDocument/2006/relationships/image" Target="../media/image74.png"/><Relationship Id="rId1" Type="http://schemas.openxmlformats.org/officeDocument/2006/relationships/slideLayout" Target="../slideLayouts/slideLayout137.xml"/><Relationship Id="rId6" Type="http://schemas.openxmlformats.org/officeDocument/2006/relationships/image" Target="../media/image59.png"/><Relationship Id="rId5" Type="http://schemas.openxmlformats.org/officeDocument/2006/relationships/slide" Target="slide47.xml"/><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8" Type="http://schemas.openxmlformats.org/officeDocument/2006/relationships/image" Target="../media/image78.jpg"/><Relationship Id="rId3" Type="http://schemas.microsoft.com/office/2007/relationships/hdphoto" Target="../media/hdphoto23.wdp"/><Relationship Id="rId7" Type="http://schemas.openxmlformats.org/officeDocument/2006/relationships/image" Target="../media/image77.jpeg"/><Relationship Id="rId2" Type="http://schemas.openxmlformats.org/officeDocument/2006/relationships/image" Target="../media/image74.png"/><Relationship Id="rId1" Type="http://schemas.openxmlformats.org/officeDocument/2006/relationships/slideLayout" Target="../slideLayouts/slideLayout137.xml"/><Relationship Id="rId6" Type="http://schemas.openxmlformats.org/officeDocument/2006/relationships/image" Target="../media/image59.png"/><Relationship Id="rId5" Type="http://schemas.openxmlformats.org/officeDocument/2006/relationships/slide" Target="slide47.xml"/><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8" Type="http://schemas.openxmlformats.org/officeDocument/2006/relationships/image" Target="../media/image80.jpg"/><Relationship Id="rId3" Type="http://schemas.microsoft.com/office/2007/relationships/hdphoto" Target="../media/hdphoto23.wdp"/><Relationship Id="rId7" Type="http://schemas.openxmlformats.org/officeDocument/2006/relationships/image" Target="../media/image79.jpg"/><Relationship Id="rId2" Type="http://schemas.openxmlformats.org/officeDocument/2006/relationships/image" Target="../media/image74.png"/><Relationship Id="rId1" Type="http://schemas.openxmlformats.org/officeDocument/2006/relationships/slideLayout" Target="../slideLayouts/slideLayout137.xml"/><Relationship Id="rId6" Type="http://schemas.openxmlformats.org/officeDocument/2006/relationships/image" Target="../media/image59.png"/><Relationship Id="rId5" Type="http://schemas.openxmlformats.org/officeDocument/2006/relationships/slide" Target="slide47.x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8" Type="http://schemas.openxmlformats.org/officeDocument/2006/relationships/image" Target="../media/image82.gif"/><Relationship Id="rId3" Type="http://schemas.microsoft.com/office/2007/relationships/hdphoto" Target="../media/hdphoto23.wdp"/><Relationship Id="rId7" Type="http://schemas.openxmlformats.org/officeDocument/2006/relationships/image" Target="../media/image81.jpg"/><Relationship Id="rId2" Type="http://schemas.openxmlformats.org/officeDocument/2006/relationships/image" Target="../media/image74.png"/><Relationship Id="rId1" Type="http://schemas.openxmlformats.org/officeDocument/2006/relationships/slideLayout" Target="../slideLayouts/slideLayout137.xml"/><Relationship Id="rId6" Type="http://schemas.openxmlformats.org/officeDocument/2006/relationships/image" Target="../media/image59.png"/><Relationship Id="rId5" Type="http://schemas.openxmlformats.org/officeDocument/2006/relationships/slide" Target="slide47.xml"/><Relationship Id="rId4" Type="http://schemas.openxmlformats.org/officeDocument/2006/relationships/image" Target="../media/image75.jpeg"/></Relationships>
</file>

<file path=ppt/slides/_rels/slide5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slideLayout" Target="../slideLayouts/slideLayout107.xml"/><Relationship Id="rId7" Type="http://schemas.openxmlformats.org/officeDocument/2006/relationships/image" Target="../media/image83.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1.wdp"/><Relationship Id="rId5" Type="http://schemas.openxmlformats.org/officeDocument/2006/relationships/image" Target="../media/image10.png"/><Relationship Id="rId10" Type="http://schemas.openxmlformats.org/officeDocument/2006/relationships/image" Target="../media/image60.png"/><Relationship Id="rId4" Type="http://schemas.openxmlformats.org/officeDocument/2006/relationships/notesSlide" Target="../notesSlides/notesSlide21.xml"/><Relationship Id="rId9" Type="http://schemas.openxmlformats.org/officeDocument/2006/relationships/image" Target="../media/image85.png"/></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17.xml"/><Relationship Id="rId5" Type="http://schemas.openxmlformats.org/officeDocument/2006/relationships/image" Target="../media/image86.jpg"/><Relationship Id="rId4" Type="http://schemas.openxmlformats.org/officeDocument/2006/relationships/image" Target="../media/image19.jpeg"/></Relationships>
</file>

<file path=ppt/slides/_rels/slide5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2.xml"/><Relationship Id="rId1" Type="http://schemas.openxmlformats.org/officeDocument/2006/relationships/slideLayout" Target="../slideLayouts/slideLayout117.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2.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06" y="0"/>
            <a:ext cx="12188388" cy="6858000"/>
          </a:xfrm>
          <a:prstGeom prst="rect">
            <a:avLst/>
          </a:prstGeom>
        </p:spPr>
      </p:pic>
      <p:grpSp>
        <p:nvGrpSpPr>
          <p:cNvPr id="12" name="Group 550"/>
          <p:cNvGrpSpPr>
            <a:grpSpLocks/>
          </p:cNvGrpSpPr>
          <p:nvPr/>
        </p:nvGrpSpPr>
        <p:grpSpPr bwMode="auto">
          <a:xfrm>
            <a:off x="2794030" y="2899983"/>
            <a:ext cx="1301949" cy="1301024"/>
            <a:chOff x="295" y="3475"/>
            <a:chExt cx="1407" cy="1407"/>
          </a:xfrm>
        </p:grpSpPr>
        <p:sp>
          <p:nvSpPr>
            <p:cNvPr id="13"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defTabSz="1217736" fontAlgn="base">
                <a:spcBef>
                  <a:spcPct val="0"/>
                </a:spcBef>
                <a:spcAft>
                  <a:spcPct val="0"/>
                </a:spcAft>
                <a:defRPr/>
              </a:pPr>
              <a:endParaRPr lang="zh-CN" altLang="en-US" sz="2393">
                <a:solidFill>
                  <a:prstClr val="white"/>
                </a:solidFill>
                <a:latin typeface="Arial" pitchFamily="34" charset="0"/>
                <a:ea typeface="宋体" pitchFamily="2" charset="-122"/>
              </a:endParaRPr>
            </a:p>
          </p:txBody>
        </p:sp>
        <p:grpSp>
          <p:nvGrpSpPr>
            <p:cNvPr id="14" name="Group 552"/>
            <p:cNvGrpSpPr>
              <a:grpSpLocks/>
            </p:cNvGrpSpPr>
            <p:nvPr/>
          </p:nvGrpSpPr>
          <p:grpSpPr bwMode="auto">
            <a:xfrm>
              <a:off x="476" y="3657"/>
              <a:ext cx="1051" cy="1051"/>
              <a:chOff x="-6064" y="-2209"/>
              <a:chExt cx="2212" cy="2211"/>
            </a:xfrm>
          </p:grpSpPr>
          <p:sp>
            <p:nvSpPr>
              <p:cNvPr id="15" name="Oval 553"/>
              <p:cNvSpPr>
                <a:spLocks noChangeArrowheads="1"/>
              </p:cNvSpPr>
              <p:nvPr/>
            </p:nvSpPr>
            <p:spPr bwMode="auto">
              <a:xfrm>
                <a:off x="-6064" y="-2133"/>
                <a:ext cx="2134" cy="2133"/>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nvGrpSpPr>
              <p:cNvPr id="16" name="Group 554"/>
              <p:cNvGrpSpPr>
                <a:grpSpLocks/>
              </p:cNvGrpSpPr>
              <p:nvPr/>
            </p:nvGrpSpPr>
            <p:grpSpPr bwMode="auto">
              <a:xfrm>
                <a:off x="-6059" y="-2209"/>
                <a:ext cx="2207" cy="2211"/>
                <a:chOff x="-4063" y="-880"/>
                <a:chExt cx="2207" cy="2211"/>
              </a:xfrm>
            </p:grpSpPr>
            <p:grpSp>
              <p:nvGrpSpPr>
                <p:cNvPr id="17" name="Group 555"/>
                <p:cNvGrpSpPr>
                  <a:grpSpLocks/>
                </p:cNvGrpSpPr>
                <p:nvPr/>
              </p:nvGrpSpPr>
              <p:grpSpPr bwMode="auto">
                <a:xfrm>
                  <a:off x="-4063" y="-880"/>
                  <a:ext cx="2207" cy="2211"/>
                  <a:chOff x="-3927" y="-789"/>
                  <a:chExt cx="2207" cy="2211"/>
                </a:xfrm>
              </p:grpSpPr>
              <p:grpSp>
                <p:nvGrpSpPr>
                  <p:cNvPr id="34" name="Group 556"/>
                  <p:cNvGrpSpPr>
                    <a:grpSpLocks noChangeAspect="1"/>
                  </p:cNvGrpSpPr>
                  <p:nvPr/>
                </p:nvGrpSpPr>
                <p:grpSpPr bwMode="auto">
                  <a:xfrm>
                    <a:off x="-3927" y="-789"/>
                    <a:ext cx="2207" cy="2205"/>
                    <a:chOff x="165" y="695"/>
                    <a:chExt cx="1428" cy="1431"/>
                  </a:xfrm>
                </p:grpSpPr>
                <p:grpSp>
                  <p:nvGrpSpPr>
                    <p:cNvPr id="42" name="Group 557"/>
                    <p:cNvGrpSpPr>
                      <a:grpSpLocks noChangeAspect="1"/>
                    </p:cNvGrpSpPr>
                    <p:nvPr/>
                  </p:nvGrpSpPr>
                  <p:grpSpPr bwMode="auto">
                    <a:xfrm>
                      <a:off x="848" y="695"/>
                      <a:ext cx="56" cy="1431"/>
                      <a:chOff x="839" y="695"/>
                      <a:chExt cx="56" cy="1431"/>
                    </a:xfrm>
                  </p:grpSpPr>
                  <p:sp>
                    <p:nvSpPr>
                      <p:cNvPr id="46" name="AutoShape 558"/>
                      <p:cNvSpPr>
                        <a:spLocks noChangeAspect="1" noChangeArrowheads="1"/>
                      </p:cNvSpPr>
                      <p:nvPr/>
                    </p:nvSpPr>
                    <p:spPr bwMode="auto">
                      <a:xfrm>
                        <a:off x="839" y="695"/>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47" name="AutoShape 559"/>
                      <p:cNvSpPr>
                        <a:spLocks noChangeAspect="1" noChangeArrowheads="1"/>
                      </p:cNvSpPr>
                      <p:nvPr/>
                    </p:nvSpPr>
                    <p:spPr bwMode="auto">
                      <a:xfrm flipV="1">
                        <a:off x="839" y="141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43" name="Group 560"/>
                    <p:cNvGrpSpPr>
                      <a:grpSpLocks noChangeAspect="1"/>
                    </p:cNvGrpSpPr>
                    <p:nvPr/>
                  </p:nvGrpSpPr>
                  <p:grpSpPr bwMode="auto">
                    <a:xfrm rot="5400000">
                      <a:off x="850" y="697"/>
                      <a:ext cx="57" cy="1428"/>
                      <a:chOff x="842" y="704"/>
                      <a:chExt cx="57" cy="1428"/>
                    </a:xfrm>
                  </p:grpSpPr>
                  <p:sp>
                    <p:nvSpPr>
                      <p:cNvPr id="44" name="AutoShape 561"/>
                      <p:cNvSpPr>
                        <a:spLocks noChangeAspect="1" noChangeArrowheads="1"/>
                      </p:cNvSpPr>
                      <p:nvPr/>
                    </p:nvSpPr>
                    <p:spPr bwMode="auto">
                      <a:xfrm>
                        <a:off x="842" y="70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45" name="AutoShape 562"/>
                      <p:cNvSpPr>
                        <a:spLocks noChangeAspect="1" noChangeArrowheads="1"/>
                      </p:cNvSpPr>
                      <p:nvPr/>
                    </p:nvSpPr>
                    <p:spPr bwMode="auto">
                      <a:xfrm flipV="1">
                        <a:off x="843" y="1416"/>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nvGrpSpPr>
                  <p:cNvPr id="35" name="Group 563"/>
                  <p:cNvGrpSpPr>
                    <a:grpSpLocks noChangeAspect="1"/>
                  </p:cNvGrpSpPr>
                  <p:nvPr/>
                </p:nvGrpSpPr>
                <p:grpSpPr bwMode="auto">
                  <a:xfrm rot="2700000">
                    <a:off x="-3929" y="-784"/>
                    <a:ext cx="2209" cy="2203"/>
                    <a:chOff x="167" y="697"/>
                    <a:chExt cx="1430" cy="1430"/>
                  </a:xfrm>
                </p:grpSpPr>
                <p:grpSp>
                  <p:nvGrpSpPr>
                    <p:cNvPr id="36" name="Group 564"/>
                    <p:cNvGrpSpPr>
                      <a:grpSpLocks noChangeAspect="1"/>
                    </p:cNvGrpSpPr>
                    <p:nvPr/>
                  </p:nvGrpSpPr>
                  <p:grpSpPr bwMode="auto">
                    <a:xfrm>
                      <a:off x="852" y="697"/>
                      <a:ext cx="56" cy="1430"/>
                      <a:chOff x="843" y="697"/>
                      <a:chExt cx="56" cy="1430"/>
                    </a:xfrm>
                  </p:grpSpPr>
                  <p:sp>
                    <p:nvSpPr>
                      <p:cNvPr id="40" name="AutoShape 565"/>
                      <p:cNvSpPr>
                        <a:spLocks noChangeAspect="1" noChangeArrowheads="1"/>
                      </p:cNvSpPr>
                      <p:nvPr/>
                    </p:nvSpPr>
                    <p:spPr bwMode="auto">
                      <a:xfrm>
                        <a:off x="843" y="697"/>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41" name="AutoShape 566"/>
                      <p:cNvSpPr>
                        <a:spLocks noChangeAspect="1" noChangeArrowheads="1"/>
                      </p:cNvSpPr>
                      <p:nvPr/>
                    </p:nvSpPr>
                    <p:spPr bwMode="auto">
                      <a:xfrm flipV="1">
                        <a:off x="843" y="1412"/>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37" name="Group 567"/>
                    <p:cNvGrpSpPr>
                      <a:grpSpLocks noChangeAspect="1"/>
                    </p:cNvGrpSpPr>
                    <p:nvPr/>
                  </p:nvGrpSpPr>
                  <p:grpSpPr bwMode="auto">
                    <a:xfrm rot="5400000">
                      <a:off x="853" y="698"/>
                      <a:ext cx="58" cy="1430"/>
                      <a:chOff x="843" y="700"/>
                      <a:chExt cx="58" cy="1430"/>
                    </a:xfrm>
                  </p:grpSpPr>
                  <p:sp>
                    <p:nvSpPr>
                      <p:cNvPr id="38" name="AutoShape 568"/>
                      <p:cNvSpPr>
                        <a:spLocks noChangeAspect="1" noChangeArrowheads="1"/>
                      </p:cNvSpPr>
                      <p:nvPr/>
                    </p:nvSpPr>
                    <p:spPr bwMode="auto">
                      <a:xfrm>
                        <a:off x="843" y="70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39" name="AutoShape 569"/>
                      <p:cNvSpPr>
                        <a:spLocks noChangeAspect="1" noChangeArrowheads="1"/>
                      </p:cNvSpPr>
                      <p:nvPr/>
                    </p:nvSpPr>
                    <p:spPr bwMode="auto">
                      <a:xfrm flipV="1">
                        <a:off x="845" y="141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grpSp>
              <p:nvGrpSpPr>
                <p:cNvPr id="18" name="Group 570"/>
                <p:cNvGrpSpPr>
                  <a:grpSpLocks/>
                </p:cNvGrpSpPr>
                <p:nvPr/>
              </p:nvGrpSpPr>
              <p:grpSpPr bwMode="auto">
                <a:xfrm rot="1320000">
                  <a:off x="-3744" y="-520"/>
                  <a:ext cx="1545" cy="1546"/>
                  <a:chOff x="-3929" y="-783"/>
                  <a:chExt cx="2208" cy="2208"/>
                </a:xfrm>
              </p:grpSpPr>
              <p:grpSp>
                <p:nvGrpSpPr>
                  <p:cNvPr id="19" name="Group 571"/>
                  <p:cNvGrpSpPr>
                    <a:grpSpLocks noChangeAspect="1"/>
                  </p:cNvGrpSpPr>
                  <p:nvPr/>
                </p:nvGrpSpPr>
                <p:grpSpPr bwMode="auto">
                  <a:xfrm>
                    <a:off x="-3928" y="-783"/>
                    <a:ext cx="2207" cy="2202"/>
                    <a:chOff x="165" y="699"/>
                    <a:chExt cx="1429" cy="1429"/>
                  </a:xfrm>
                </p:grpSpPr>
                <p:grpSp>
                  <p:nvGrpSpPr>
                    <p:cNvPr id="28" name="Group 572"/>
                    <p:cNvGrpSpPr>
                      <a:grpSpLocks noChangeAspect="1"/>
                    </p:cNvGrpSpPr>
                    <p:nvPr/>
                  </p:nvGrpSpPr>
                  <p:grpSpPr bwMode="auto">
                    <a:xfrm>
                      <a:off x="849" y="699"/>
                      <a:ext cx="57" cy="1429"/>
                      <a:chOff x="840" y="699"/>
                      <a:chExt cx="57" cy="1429"/>
                    </a:xfrm>
                  </p:grpSpPr>
                  <p:sp>
                    <p:nvSpPr>
                      <p:cNvPr id="32" name="AutoShape 573"/>
                      <p:cNvSpPr>
                        <a:spLocks noChangeAspect="1" noChangeArrowheads="1"/>
                      </p:cNvSpPr>
                      <p:nvPr/>
                    </p:nvSpPr>
                    <p:spPr bwMode="auto">
                      <a:xfrm>
                        <a:off x="841" y="699"/>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33" name="AutoShape 574"/>
                      <p:cNvSpPr>
                        <a:spLocks noChangeAspect="1" noChangeArrowheads="1"/>
                      </p:cNvSpPr>
                      <p:nvPr/>
                    </p:nvSpPr>
                    <p:spPr bwMode="auto">
                      <a:xfrm flipV="1">
                        <a:off x="840" y="1413"/>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29" name="Group 575"/>
                    <p:cNvGrpSpPr>
                      <a:grpSpLocks noChangeAspect="1"/>
                    </p:cNvGrpSpPr>
                    <p:nvPr/>
                  </p:nvGrpSpPr>
                  <p:grpSpPr bwMode="auto">
                    <a:xfrm rot="5400000">
                      <a:off x="851" y="699"/>
                      <a:ext cx="57" cy="1429"/>
                      <a:chOff x="845" y="702"/>
                      <a:chExt cx="57" cy="1429"/>
                    </a:xfrm>
                  </p:grpSpPr>
                  <p:sp>
                    <p:nvSpPr>
                      <p:cNvPr id="30" name="AutoShape 576"/>
                      <p:cNvSpPr>
                        <a:spLocks noChangeAspect="1" noChangeArrowheads="1"/>
                      </p:cNvSpPr>
                      <p:nvPr/>
                    </p:nvSpPr>
                    <p:spPr bwMode="auto">
                      <a:xfrm>
                        <a:off x="845" y="702"/>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31" name="AutoShape 577"/>
                      <p:cNvSpPr>
                        <a:spLocks noChangeAspect="1" noChangeArrowheads="1"/>
                      </p:cNvSpPr>
                      <p:nvPr/>
                    </p:nvSpPr>
                    <p:spPr bwMode="auto">
                      <a:xfrm flipV="1">
                        <a:off x="846" y="1415"/>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nvGrpSpPr>
                  <p:cNvPr id="21" name="Group 578"/>
                  <p:cNvGrpSpPr>
                    <a:grpSpLocks noChangeAspect="1"/>
                  </p:cNvGrpSpPr>
                  <p:nvPr/>
                </p:nvGrpSpPr>
                <p:grpSpPr bwMode="auto">
                  <a:xfrm rot="2700000">
                    <a:off x="-3931" y="-781"/>
                    <a:ext cx="2208" cy="2204"/>
                    <a:chOff x="168" y="700"/>
                    <a:chExt cx="1429" cy="1430"/>
                  </a:xfrm>
                </p:grpSpPr>
                <p:grpSp>
                  <p:nvGrpSpPr>
                    <p:cNvPr id="22" name="Group 579"/>
                    <p:cNvGrpSpPr>
                      <a:grpSpLocks noChangeAspect="1"/>
                    </p:cNvGrpSpPr>
                    <p:nvPr/>
                  </p:nvGrpSpPr>
                  <p:grpSpPr bwMode="auto">
                    <a:xfrm>
                      <a:off x="852" y="700"/>
                      <a:ext cx="56" cy="1430"/>
                      <a:chOff x="843" y="700"/>
                      <a:chExt cx="56" cy="1430"/>
                    </a:xfrm>
                  </p:grpSpPr>
                  <p:sp>
                    <p:nvSpPr>
                      <p:cNvPr id="26" name="AutoShape 580"/>
                      <p:cNvSpPr>
                        <a:spLocks noChangeAspect="1" noChangeArrowheads="1"/>
                      </p:cNvSpPr>
                      <p:nvPr/>
                    </p:nvSpPr>
                    <p:spPr bwMode="auto">
                      <a:xfrm>
                        <a:off x="843" y="70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27" name="AutoShape 581"/>
                      <p:cNvSpPr>
                        <a:spLocks noChangeAspect="1" noChangeArrowheads="1"/>
                      </p:cNvSpPr>
                      <p:nvPr/>
                    </p:nvSpPr>
                    <p:spPr bwMode="auto">
                      <a:xfrm flipV="1">
                        <a:off x="843" y="141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23" name="Group 582"/>
                    <p:cNvGrpSpPr>
                      <a:grpSpLocks noChangeAspect="1"/>
                    </p:cNvGrpSpPr>
                    <p:nvPr/>
                  </p:nvGrpSpPr>
                  <p:grpSpPr bwMode="auto">
                    <a:xfrm rot="5400000">
                      <a:off x="854" y="701"/>
                      <a:ext cx="57" cy="1429"/>
                      <a:chOff x="847" y="699"/>
                      <a:chExt cx="57" cy="1429"/>
                    </a:xfrm>
                  </p:grpSpPr>
                  <p:sp>
                    <p:nvSpPr>
                      <p:cNvPr id="24" name="AutoShape 583"/>
                      <p:cNvSpPr>
                        <a:spLocks noChangeAspect="1" noChangeArrowheads="1"/>
                      </p:cNvSpPr>
                      <p:nvPr/>
                    </p:nvSpPr>
                    <p:spPr bwMode="auto">
                      <a:xfrm>
                        <a:off x="847" y="699"/>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25" name="AutoShape 584"/>
                      <p:cNvSpPr>
                        <a:spLocks noChangeAspect="1" noChangeArrowheads="1"/>
                      </p:cNvSpPr>
                      <p:nvPr/>
                    </p:nvSpPr>
                    <p:spPr bwMode="auto">
                      <a:xfrm flipV="1">
                        <a:off x="848" y="1413"/>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grpSp>
        </p:grpSp>
      </p:grpSp>
      <p:grpSp>
        <p:nvGrpSpPr>
          <p:cNvPr id="48" name="Group 550"/>
          <p:cNvGrpSpPr>
            <a:grpSpLocks/>
          </p:cNvGrpSpPr>
          <p:nvPr/>
        </p:nvGrpSpPr>
        <p:grpSpPr bwMode="auto">
          <a:xfrm>
            <a:off x="664792" y="367377"/>
            <a:ext cx="1301949" cy="1301024"/>
            <a:chOff x="295" y="3475"/>
            <a:chExt cx="1407" cy="1407"/>
          </a:xfrm>
        </p:grpSpPr>
        <p:sp>
          <p:nvSpPr>
            <p:cNvPr id="49"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defTabSz="1217736" fontAlgn="base">
                <a:spcBef>
                  <a:spcPct val="0"/>
                </a:spcBef>
                <a:spcAft>
                  <a:spcPct val="0"/>
                </a:spcAft>
                <a:defRPr/>
              </a:pPr>
              <a:endParaRPr lang="zh-CN" altLang="en-US" sz="2393">
                <a:solidFill>
                  <a:prstClr val="white"/>
                </a:solidFill>
                <a:latin typeface="Arial" pitchFamily="34" charset="0"/>
                <a:ea typeface="宋体" pitchFamily="2" charset="-122"/>
              </a:endParaRPr>
            </a:p>
          </p:txBody>
        </p:sp>
        <p:grpSp>
          <p:nvGrpSpPr>
            <p:cNvPr id="50" name="Group 552"/>
            <p:cNvGrpSpPr>
              <a:grpSpLocks/>
            </p:cNvGrpSpPr>
            <p:nvPr/>
          </p:nvGrpSpPr>
          <p:grpSpPr bwMode="auto">
            <a:xfrm>
              <a:off x="476" y="3657"/>
              <a:ext cx="1051" cy="1051"/>
              <a:chOff x="-6064" y="-2209"/>
              <a:chExt cx="2212" cy="2211"/>
            </a:xfrm>
          </p:grpSpPr>
          <p:sp>
            <p:nvSpPr>
              <p:cNvPr id="51" name="Oval 553"/>
              <p:cNvSpPr>
                <a:spLocks noChangeArrowheads="1"/>
              </p:cNvSpPr>
              <p:nvPr/>
            </p:nvSpPr>
            <p:spPr bwMode="auto">
              <a:xfrm>
                <a:off x="-6064" y="-2133"/>
                <a:ext cx="2134" cy="2133"/>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nvGrpSpPr>
              <p:cNvPr id="52" name="Group 554"/>
              <p:cNvGrpSpPr>
                <a:grpSpLocks/>
              </p:cNvGrpSpPr>
              <p:nvPr/>
            </p:nvGrpSpPr>
            <p:grpSpPr bwMode="auto">
              <a:xfrm>
                <a:off x="-6059" y="-2209"/>
                <a:ext cx="2207" cy="2211"/>
                <a:chOff x="-4063" y="-880"/>
                <a:chExt cx="2207" cy="2211"/>
              </a:xfrm>
            </p:grpSpPr>
            <p:grpSp>
              <p:nvGrpSpPr>
                <p:cNvPr id="53" name="Group 555"/>
                <p:cNvGrpSpPr>
                  <a:grpSpLocks/>
                </p:cNvGrpSpPr>
                <p:nvPr/>
              </p:nvGrpSpPr>
              <p:grpSpPr bwMode="auto">
                <a:xfrm>
                  <a:off x="-4063" y="-880"/>
                  <a:ext cx="2207" cy="2211"/>
                  <a:chOff x="-3927" y="-789"/>
                  <a:chExt cx="2207" cy="2211"/>
                </a:xfrm>
              </p:grpSpPr>
              <p:grpSp>
                <p:nvGrpSpPr>
                  <p:cNvPr id="69" name="Group 556"/>
                  <p:cNvGrpSpPr>
                    <a:grpSpLocks noChangeAspect="1"/>
                  </p:cNvGrpSpPr>
                  <p:nvPr/>
                </p:nvGrpSpPr>
                <p:grpSpPr bwMode="auto">
                  <a:xfrm>
                    <a:off x="-3927" y="-789"/>
                    <a:ext cx="2207" cy="2205"/>
                    <a:chOff x="165" y="695"/>
                    <a:chExt cx="1428" cy="1431"/>
                  </a:xfrm>
                </p:grpSpPr>
                <p:grpSp>
                  <p:nvGrpSpPr>
                    <p:cNvPr id="77" name="Group 557"/>
                    <p:cNvGrpSpPr>
                      <a:grpSpLocks noChangeAspect="1"/>
                    </p:cNvGrpSpPr>
                    <p:nvPr/>
                  </p:nvGrpSpPr>
                  <p:grpSpPr bwMode="auto">
                    <a:xfrm>
                      <a:off x="848" y="695"/>
                      <a:ext cx="56" cy="1431"/>
                      <a:chOff x="839" y="695"/>
                      <a:chExt cx="56" cy="1431"/>
                    </a:xfrm>
                  </p:grpSpPr>
                  <p:sp>
                    <p:nvSpPr>
                      <p:cNvPr id="81" name="AutoShape 558"/>
                      <p:cNvSpPr>
                        <a:spLocks noChangeAspect="1" noChangeArrowheads="1"/>
                      </p:cNvSpPr>
                      <p:nvPr/>
                    </p:nvSpPr>
                    <p:spPr bwMode="auto">
                      <a:xfrm>
                        <a:off x="839" y="695"/>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82" name="AutoShape 559"/>
                      <p:cNvSpPr>
                        <a:spLocks noChangeAspect="1" noChangeArrowheads="1"/>
                      </p:cNvSpPr>
                      <p:nvPr/>
                    </p:nvSpPr>
                    <p:spPr bwMode="auto">
                      <a:xfrm flipV="1">
                        <a:off x="839" y="141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78" name="Group 560"/>
                    <p:cNvGrpSpPr>
                      <a:grpSpLocks noChangeAspect="1"/>
                    </p:cNvGrpSpPr>
                    <p:nvPr/>
                  </p:nvGrpSpPr>
                  <p:grpSpPr bwMode="auto">
                    <a:xfrm rot="5400000">
                      <a:off x="850" y="697"/>
                      <a:ext cx="57" cy="1428"/>
                      <a:chOff x="842" y="704"/>
                      <a:chExt cx="57" cy="1428"/>
                    </a:xfrm>
                  </p:grpSpPr>
                  <p:sp>
                    <p:nvSpPr>
                      <p:cNvPr id="79" name="AutoShape 561"/>
                      <p:cNvSpPr>
                        <a:spLocks noChangeAspect="1" noChangeArrowheads="1"/>
                      </p:cNvSpPr>
                      <p:nvPr/>
                    </p:nvSpPr>
                    <p:spPr bwMode="auto">
                      <a:xfrm>
                        <a:off x="842" y="70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80" name="AutoShape 562"/>
                      <p:cNvSpPr>
                        <a:spLocks noChangeAspect="1" noChangeArrowheads="1"/>
                      </p:cNvSpPr>
                      <p:nvPr/>
                    </p:nvSpPr>
                    <p:spPr bwMode="auto">
                      <a:xfrm flipV="1">
                        <a:off x="843" y="1416"/>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nvGrpSpPr>
                  <p:cNvPr id="70" name="Group 563"/>
                  <p:cNvGrpSpPr>
                    <a:grpSpLocks noChangeAspect="1"/>
                  </p:cNvGrpSpPr>
                  <p:nvPr/>
                </p:nvGrpSpPr>
                <p:grpSpPr bwMode="auto">
                  <a:xfrm rot="2700000">
                    <a:off x="-3929" y="-784"/>
                    <a:ext cx="2209" cy="2203"/>
                    <a:chOff x="167" y="697"/>
                    <a:chExt cx="1430" cy="1430"/>
                  </a:xfrm>
                </p:grpSpPr>
                <p:grpSp>
                  <p:nvGrpSpPr>
                    <p:cNvPr id="71" name="Group 564"/>
                    <p:cNvGrpSpPr>
                      <a:grpSpLocks noChangeAspect="1"/>
                    </p:cNvGrpSpPr>
                    <p:nvPr/>
                  </p:nvGrpSpPr>
                  <p:grpSpPr bwMode="auto">
                    <a:xfrm>
                      <a:off x="852" y="697"/>
                      <a:ext cx="56" cy="1430"/>
                      <a:chOff x="843" y="697"/>
                      <a:chExt cx="56" cy="1430"/>
                    </a:xfrm>
                  </p:grpSpPr>
                  <p:sp>
                    <p:nvSpPr>
                      <p:cNvPr id="75" name="AutoShape 565"/>
                      <p:cNvSpPr>
                        <a:spLocks noChangeAspect="1" noChangeArrowheads="1"/>
                      </p:cNvSpPr>
                      <p:nvPr/>
                    </p:nvSpPr>
                    <p:spPr bwMode="auto">
                      <a:xfrm>
                        <a:off x="843" y="697"/>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76" name="AutoShape 566"/>
                      <p:cNvSpPr>
                        <a:spLocks noChangeAspect="1" noChangeArrowheads="1"/>
                      </p:cNvSpPr>
                      <p:nvPr/>
                    </p:nvSpPr>
                    <p:spPr bwMode="auto">
                      <a:xfrm flipV="1">
                        <a:off x="843" y="1412"/>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72" name="Group 567"/>
                    <p:cNvGrpSpPr>
                      <a:grpSpLocks noChangeAspect="1"/>
                    </p:cNvGrpSpPr>
                    <p:nvPr/>
                  </p:nvGrpSpPr>
                  <p:grpSpPr bwMode="auto">
                    <a:xfrm rot="5400000">
                      <a:off x="853" y="698"/>
                      <a:ext cx="58" cy="1430"/>
                      <a:chOff x="843" y="700"/>
                      <a:chExt cx="58" cy="1430"/>
                    </a:xfrm>
                  </p:grpSpPr>
                  <p:sp>
                    <p:nvSpPr>
                      <p:cNvPr id="73" name="AutoShape 568"/>
                      <p:cNvSpPr>
                        <a:spLocks noChangeAspect="1" noChangeArrowheads="1"/>
                      </p:cNvSpPr>
                      <p:nvPr/>
                    </p:nvSpPr>
                    <p:spPr bwMode="auto">
                      <a:xfrm>
                        <a:off x="843" y="70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74" name="AutoShape 569"/>
                      <p:cNvSpPr>
                        <a:spLocks noChangeAspect="1" noChangeArrowheads="1"/>
                      </p:cNvSpPr>
                      <p:nvPr/>
                    </p:nvSpPr>
                    <p:spPr bwMode="auto">
                      <a:xfrm flipV="1">
                        <a:off x="845" y="141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grpSp>
              <p:nvGrpSpPr>
                <p:cNvPr id="54" name="Group 570"/>
                <p:cNvGrpSpPr>
                  <a:grpSpLocks/>
                </p:cNvGrpSpPr>
                <p:nvPr/>
              </p:nvGrpSpPr>
              <p:grpSpPr bwMode="auto">
                <a:xfrm rot="1320000">
                  <a:off x="-3744" y="-520"/>
                  <a:ext cx="1545" cy="1546"/>
                  <a:chOff x="-3929" y="-783"/>
                  <a:chExt cx="2208" cy="2208"/>
                </a:xfrm>
              </p:grpSpPr>
              <p:grpSp>
                <p:nvGrpSpPr>
                  <p:cNvPr id="55" name="Group 571"/>
                  <p:cNvGrpSpPr>
                    <a:grpSpLocks noChangeAspect="1"/>
                  </p:cNvGrpSpPr>
                  <p:nvPr/>
                </p:nvGrpSpPr>
                <p:grpSpPr bwMode="auto">
                  <a:xfrm>
                    <a:off x="-3928" y="-783"/>
                    <a:ext cx="2207" cy="2202"/>
                    <a:chOff x="165" y="699"/>
                    <a:chExt cx="1429" cy="1429"/>
                  </a:xfrm>
                </p:grpSpPr>
                <p:grpSp>
                  <p:nvGrpSpPr>
                    <p:cNvPr id="63" name="Group 572"/>
                    <p:cNvGrpSpPr>
                      <a:grpSpLocks noChangeAspect="1"/>
                    </p:cNvGrpSpPr>
                    <p:nvPr/>
                  </p:nvGrpSpPr>
                  <p:grpSpPr bwMode="auto">
                    <a:xfrm>
                      <a:off x="849" y="699"/>
                      <a:ext cx="57" cy="1429"/>
                      <a:chOff x="840" y="699"/>
                      <a:chExt cx="57" cy="1429"/>
                    </a:xfrm>
                  </p:grpSpPr>
                  <p:sp>
                    <p:nvSpPr>
                      <p:cNvPr id="67" name="AutoShape 573"/>
                      <p:cNvSpPr>
                        <a:spLocks noChangeAspect="1" noChangeArrowheads="1"/>
                      </p:cNvSpPr>
                      <p:nvPr/>
                    </p:nvSpPr>
                    <p:spPr bwMode="auto">
                      <a:xfrm>
                        <a:off x="841" y="699"/>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68" name="AutoShape 574"/>
                      <p:cNvSpPr>
                        <a:spLocks noChangeAspect="1" noChangeArrowheads="1"/>
                      </p:cNvSpPr>
                      <p:nvPr/>
                    </p:nvSpPr>
                    <p:spPr bwMode="auto">
                      <a:xfrm flipV="1">
                        <a:off x="840" y="1413"/>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64" name="Group 575"/>
                    <p:cNvGrpSpPr>
                      <a:grpSpLocks noChangeAspect="1"/>
                    </p:cNvGrpSpPr>
                    <p:nvPr/>
                  </p:nvGrpSpPr>
                  <p:grpSpPr bwMode="auto">
                    <a:xfrm rot="5400000">
                      <a:off x="851" y="699"/>
                      <a:ext cx="57" cy="1429"/>
                      <a:chOff x="845" y="702"/>
                      <a:chExt cx="57" cy="1429"/>
                    </a:xfrm>
                  </p:grpSpPr>
                  <p:sp>
                    <p:nvSpPr>
                      <p:cNvPr id="65" name="AutoShape 576"/>
                      <p:cNvSpPr>
                        <a:spLocks noChangeAspect="1" noChangeArrowheads="1"/>
                      </p:cNvSpPr>
                      <p:nvPr/>
                    </p:nvSpPr>
                    <p:spPr bwMode="auto">
                      <a:xfrm>
                        <a:off x="845" y="702"/>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66" name="AutoShape 577"/>
                      <p:cNvSpPr>
                        <a:spLocks noChangeAspect="1" noChangeArrowheads="1"/>
                      </p:cNvSpPr>
                      <p:nvPr/>
                    </p:nvSpPr>
                    <p:spPr bwMode="auto">
                      <a:xfrm flipV="1">
                        <a:off x="846" y="1415"/>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nvGrpSpPr>
                  <p:cNvPr id="56" name="Group 578"/>
                  <p:cNvGrpSpPr>
                    <a:grpSpLocks noChangeAspect="1"/>
                  </p:cNvGrpSpPr>
                  <p:nvPr/>
                </p:nvGrpSpPr>
                <p:grpSpPr bwMode="auto">
                  <a:xfrm rot="2700000">
                    <a:off x="-3931" y="-781"/>
                    <a:ext cx="2208" cy="2204"/>
                    <a:chOff x="168" y="700"/>
                    <a:chExt cx="1429" cy="1430"/>
                  </a:xfrm>
                </p:grpSpPr>
                <p:grpSp>
                  <p:nvGrpSpPr>
                    <p:cNvPr id="57" name="Group 579"/>
                    <p:cNvGrpSpPr>
                      <a:grpSpLocks noChangeAspect="1"/>
                    </p:cNvGrpSpPr>
                    <p:nvPr/>
                  </p:nvGrpSpPr>
                  <p:grpSpPr bwMode="auto">
                    <a:xfrm>
                      <a:off x="852" y="700"/>
                      <a:ext cx="56" cy="1430"/>
                      <a:chOff x="843" y="700"/>
                      <a:chExt cx="56" cy="1430"/>
                    </a:xfrm>
                  </p:grpSpPr>
                  <p:sp>
                    <p:nvSpPr>
                      <p:cNvPr id="61" name="AutoShape 580"/>
                      <p:cNvSpPr>
                        <a:spLocks noChangeAspect="1" noChangeArrowheads="1"/>
                      </p:cNvSpPr>
                      <p:nvPr/>
                    </p:nvSpPr>
                    <p:spPr bwMode="auto">
                      <a:xfrm>
                        <a:off x="843" y="70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62" name="AutoShape 581"/>
                      <p:cNvSpPr>
                        <a:spLocks noChangeAspect="1" noChangeArrowheads="1"/>
                      </p:cNvSpPr>
                      <p:nvPr/>
                    </p:nvSpPr>
                    <p:spPr bwMode="auto">
                      <a:xfrm flipV="1">
                        <a:off x="843" y="141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58" name="Group 582"/>
                    <p:cNvGrpSpPr>
                      <a:grpSpLocks noChangeAspect="1"/>
                    </p:cNvGrpSpPr>
                    <p:nvPr/>
                  </p:nvGrpSpPr>
                  <p:grpSpPr bwMode="auto">
                    <a:xfrm rot="5400000">
                      <a:off x="854" y="701"/>
                      <a:ext cx="57" cy="1429"/>
                      <a:chOff x="847" y="699"/>
                      <a:chExt cx="57" cy="1429"/>
                    </a:xfrm>
                  </p:grpSpPr>
                  <p:sp>
                    <p:nvSpPr>
                      <p:cNvPr id="59" name="AutoShape 583"/>
                      <p:cNvSpPr>
                        <a:spLocks noChangeAspect="1" noChangeArrowheads="1"/>
                      </p:cNvSpPr>
                      <p:nvPr/>
                    </p:nvSpPr>
                    <p:spPr bwMode="auto">
                      <a:xfrm>
                        <a:off x="847" y="699"/>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60" name="AutoShape 584"/>
                      <p:cNvSpPr>
                        <a:spLocks noChangeAspect="1" noChangeArrowheads="1"/>
                      </p:cNvSpPr>
                      <p:nvPr/>
                    </p:nvSpPr>
                    <p:spPr bwMode="auto">
                      <a:xfrm flipV="1">
                        <a:off x="848" y="1413"/>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grpSp>
        </p:grpSp>
      </p:grpSp>
      <p:grpSp>
        <p:nvGrpSpPr>
          <p:cNvPr id="83" name="Group 550"/>
          <p:cNvGrpSpPr>
            <a:grpSpLocks/>
          </p:cNvGrpSpPr>
          <p:nvPr/>
        </p:nvGrpSpPr>
        <p:grpSpPr bwMode="auto">
          <a:xfrm>
            <a:off x="6498426" y="3062955"/>
            <a:ext cx="1301949" cy="1301024"/>
            <a:chOff x="295" y="3475"/>
            <a:chExt cx="1407" cy="1407"/>
          </a:xfrm>
        </p:grpSpPr>
        <p:sp>
          <p:nvSpPr>
            <p:cNvPr id="84"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defTabSz="1217736" fontAlgn="base">
                <a:spcBef>
                  <a:spcPct val="0"/>
                </a:spcBef>
                <a:spcAft>
                  <a:spcPct val="0"/>
                </a:spcAft>
                <a:defRPr/>
              </a:pPr>
              <a:endParaRPr lang="zh-CN" altLang="en-US" sz="2393">
                <a:solidFill>
                  <a:prstClr val="white"/>
                </a:solidFill>
                <a:latin typeface="Arial" pitchFamily="34" charset="0"/>
                <a:ea typeface="宋体" pitchFamily="2" charset="-122"/>
              </a:endParaRPr>
            </a:p>
          </p:txBody>
        </p:sp>
        <p:grpSp>
          <p:nvGrpSpPr>
            <p:cNvPr id="85" name="Group 552"/>
            <p:cNvGrpSpPr>
              <a:grpSpLocks/>
            </p:cNvGrpSpPr>
            <p:nvPr/>
          </p:nvGrpSpPr>
          <p:grpSpPr bwMode="auto">
            <a:xfrm>
              <a:off x="476" y="3657"/>
              <a:ext cx="1051" cy="1051"/>
              <a:chOff x="-6064" y="-2209"/>
              <a:chExt cx="2212" cy="2211"/>
            </a:xfrm>
          </p:grpSpPr>
          <p:sp>
            <p:nvSpPr>
              <p:cNvPr id="86" name="Oval 553"/>
              <p:cNvSpPr>
                <a:spLocks noChangeArrowheads="1"/>
              </p:cNvSpPr>
              <p:nvPr/>
            </p:nvSpPr>
            <p:spPr bwMode="auto">
              <a:xfrm>
                <a:off x="-6064" y="-2133"/>
                <a:ext cx="2134" cy="2133"/>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nvGrpSpPr>
              <p:cNvPr id="87" name="Group 554"/>
              <p:cNvGrpSpPr>
                <a:grpSpLocks/>
              </p:cNvGrpSpPr>
              <p:nvPr/>
            </p:nvGrpSpPr>
            <p:grpSpPr bwMode="auto">
              <a:xfrm>
                <a:off x="-6059" y="-2209"/>
                <a:ext cx="2207" cy="2211"/>
                <a:chOff x="-4063" y="-880"/>
                <a:chExt cx="2207" cy="2211"/>
              </a:xfrm>
            </p:grpSpPr>
            <p:grpSp>
              <p:nvGrpSpPr>
                <p:cNvPr id="88" name="Group 555"/>
                <p:cNvGrpSpPr>
                  <a:grpSpLocks/>
                </p:cNvGrpSpPr>
                <p:nvPr/>
              </p:nvGrpSpPr>
              <p:grpSpPr bwMode="auto">
                <a:xfrm>
                  <a:off x="-4063" y="-880"/>
                  <a:ext cx="2207" cy="2211"/>
                  <a:chOff x="-3927" y="-789"/>
                  <a:chExt cx="2207" cy="2211"/>
                </a:xfrm>
              </p:grpSpPr>
              <p:grpSp>
                <p:nvGrpSpPr>
                  <p:cNvPr id="104" name="Group 556"/>
                  <p:cNvGrpSpPr>
                    <a:grpSpLocks noChangeAspect="1"/>
                  </p:cNvGrpSpPr>
                  <p:nvPr/>
                </p:nvGrpSpPr>
                <p:grpSpPr bwMode="auto">
                  <a:xfrm>
                    <a:off x="-3927" y="-789"/>
                    <a:ext cx="2207" cy="2205"/>
                    <a:chOff x="165" y="695"/>
                    <a:chExt cx="1428" cy="1431"/>
                  </a:xfrm>
                </p:grpSpPr>
                <p:grpSp>
                  <p:nvGrpSpPr>
                    <p:cNvPr id="112" name="Group 557"/>
                    <p:cNvGrpSpPr>
                      <a:grpSpLocks noChangeAspect="1"/>
                    </p:cNvGrpSpPr>
                    <p:nvPr/>
                  </p:nvGrpSpPr>
                  <p:grpSpPr bwMode="auto">
                    <a:xfrm>
                      <a:off x="848" y="695"/>
                      <a:ext cx="56" cy="1431"/>
                      <a:chOff x="839" y="695"/>
                      <a:chExt cx="56" cy="1431"/>
                    </a:xfrm>
                  </p:grpSpPr>
                  <p:sp>
                    <p:nvSpPr>
                      <p:cNvPr id="116" name="AutoShape 558"/>
                      <p:cNvSpPr>
                        <a:spLocks noChangeAspect="1" noChangeArrowheads="1"/>
                      </p:cNvSpPr>
                      <p:nvPr/>
                    </p:nvSpPr>
                    <p:spPr bwMode="auto">
                      <a:xfrm>
                        <a:off x="839" y="695"/>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17" name="AutoShape 559"/>
                      <p:cNvSpPr>
                        <a:spLocks noChangeAspect="1" noChangeArrowheads="1"/>
                      </p:cNvSpPr>
                      <p:nvPr/>
                    </p:nvSpPr>
                    <p:spPr bwMode="auto">
                      <a:xfrm flipV="1">
                        <a:off x="839" y="141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113" name="Group 560"/>
                    <p:cNvGrpSpPr>
                      <a:grpSpLocks noChangeAspect="1"/>
                    </p:cNvGrpSpPr>
                    <p:nvPr/>
                  </p:nvGrpSpPr>
                  <p:grpSpPr bwMode="auto">
                    <a:xfrm rot="5400000">
                      <a:off x="850" y="697"/>
                      <a:ext cx="57" cy="1428"/>
                      <a:chOff x="842" y="704"/>
                      <a:chExt cx="57" cy="1428"/>
                    </a:xfrm>
                  </p:grpSpPr>
                  <p:sp>
                    <p:nvSpPr>
                      <p:cNvPr id="114" name="AutoShape 561"/>
                      <p:cNvSpPr>
                        <a:spLocks noChangeAspect="1" noChangeArrowheads="1"/>
                      </p:cNvSpPr>
                      <p:nvPr/>
                    </p:nvSpPr>
                    <p:spPr bwMode="auto">
                      <a:xfrm>
                        <a:off x="842" y="70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15" name="AutoShape 562"/>
                      <p:cNvSpPr>
                        <a:spLocks noChangeAspect="1" noChangeArrowheads="1"/>
                      </p:cNvSpPr>
                      <p:nvPr/>
                    </p:nvSpPr>
                    <p:spPr bwMode="auto">
                      <a:xfrm flipV="1">
                        <a:off x="843" y="1416"/>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nvGrpSpPr>
                  <p:cNvPr id="105" name="Group 563"/>
                  <p:cNvGrpSpPr>
                    <a:grpSpLocks noChangeAspect="1"/>
                  </p:cNvGrpSpPr>
                  <p:nvPr/>
                </p:nvGrpSpPr>
                <p:grpSpPr bwMode="auto">
                  <a:xfrm rot="2700000">
                    <a:off x="-3929" y="-784"/>
                    <a:ext cx="2209" cy="2203"/>
                    <a:chOff x="167" y="697"/>
                    <a:chExt cx="1430" cy="1430"/>
                  </a:xfrm>
                </p:grpSpPr>
                <p:grpSp>
                  <p:nvGrpSpPr>
                    <p:cNvPr id="106" name="Group 564"/>
                    <p:cNvGrpSpPr>
                      <a:grpSpLocks noChangeAspect="1"/>
                    </p:cNvGrpSpPr>
                    <p:nvPr/>
                  </p:nvGrpSpPr>
                  <p:grpSpPr bwMode="auto">
                    <a:xfrm>
                      <a:off x="852" y="697"/>
                      <a:ext cx="56" cy="1430"/>
                      <a:chOff x="843" y="697"/>
                      <a:chExt cx="56" cy="1430"/>
                    </a:xfrm>
                  </p:grpSpPr>
                  <p:sp>
                    <p:nvSpPr>
                      <p:cNvPr id="110" name="AutoShape 565"/>
                      <p:cNvSpPr>
                        <a:spLocks noChangeAspect="1" noChangeArrowheads="1"/>
                      </p:cNvSpPr>
                      <p:nvPr/>
                    </p:nvSpPr>
                    <p:spPr bwMode="auto">
                      <a:xfrm>
                        <a:off x="843" y="697"/>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11" name="AutoShape 566"/>
                      <p:cNvSpPr>
                        <a:spLocks noChangeAspect="1" noChangeArrowheads="1"/>
                      </p:cNvSpPr>
                      <p:nvPr/>
                    </p:nvSpPr>
                    <p:spPr bwMode="auto">
                      <a:xfrm flipV="1">
                        <a:off x="843" y="1412"/>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107" name="Group 567"/>
                    <p:cNvGrpSpPr>
                      <a:grpSpLocks noChangeAspect="1"/>
                    </p:cNvGrpSpPr>
                    <p:nvPr/>
                  </p:nvGrpSpPr>
                  <p:grpSpPr bwMode="auto">
                    <a:xfrm rot="5400000">
                      <a:off x="853" y="698"/>
                      <a:ext cx="58" cy="1430"/>
                      <a:chOff x="843" y="700"/>
                      <a:chExt cx="58" cy="1430"/>
                    </a:xfrm>
                  </p:grpSpPr>
                  <p:sp>
                    <p:nvSpPr>
                      <p:cNvPr id="108" name="AutoShape 568"/>
                      <p:cNvSpPr>
                        <a:spLocks noChangeAspect="1" noChangeArrowheads="1"/>
                      </p:cNvSpPr>
                      <p:nvPr/>
                    </p:nvSpPr>
                    <p:spPr bwMode="auto">
                      <a:xfrm>
                        <a:off x="843" y="70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09" name="AutoShape 569"/>
                      <p:cNvSpPr>
                        <a:spLocks noChangeAspect="1" noChangeArrowheads="1"/>
                      </p:cNvSpPr>
                      <p:nvPr/>
                    </p:nvSpPr>
                    <p:spPr bwMode="auto">
                      <a:xfrm flipV="1">
                        <a:off x="845" y="141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grpSp>
              <p:nvGrpSpPr>
                <p:cNvPr id="89" name="Group 570"/>
                <p:cNvGrpSpPr>
                  <a:grpSpLocks/>
                </p:cNvGrpSpPr>
                <p:nvPr/>
              </p:nvGrpSpPr>
              <p:grpSpPr bwMode="auto">
                <a:xfrm rot="1320000">
                  <a:off x="-3744" y="-520"/>
                  <a:ext cx="1545" cy="1546"/>
                  <a:chOff x="-3929" y="-783"/>
                  <a:chExt cx="2208" cy="2208"/>
                </a:xfrm>
              </p:grpSpPr>
              <p:grpSp>
                <p:nvGrpSpPr>
                  <p:cNvPr id="90" name="Group 571"/>
                  <p:cNvGrpSpPr>
                    <a:grpSpLocks noChangeAspect="1"/>
                  </p:cNvGrpSpPr>
                  <p:nvPr/>
                </p:nvGrpSpPr>
                <p:grpSpPr bwMode="auto">
                  <a:xfrm>
                    <a:off x="-3928" y="-783"/>
                    <a:ext cx="2207" cy="2202"/>
                    <a:chOff x="165" y="699"/>
                    <a:chExt cx="1429" cy="1429"/>
                  </a:xfrm>
                </p:grpSpPr>
                <p:grpSp>
                  <p:nvGrpSpPr>
                    <p:cNvPr id="98" name="Group 572"/>
                    <p:cNvGrpSpPr>
                      <a:grpSpLocks noChangeAspect="1"/>
                    </p:cNvGrpSpPr>
                    <p:nvPr/>
                  </p:nvGrpSpPr>
                  <p:grpSpPr bwMode="auto">
                    <a:xfrm>
                      <a:off x="849" y="699"/>
                      <a:ext cx="57" cy="1429"/>
                      <a:chOff x="840" y="699"/>
                      <a:chExt cx="57" cy="1429"/>
                    </a:xfrm>
                  </p:grpSpPr>
                  <p:sp>
                    <p:nvSpPr>
                      <p:cNvPr id="102" name="AutoShape 573"/>
                      <p:cNvSpPr>
                        <a:spLocks noChangeAspect="1" noChangeArrowheads="1"/>
                      </p:cNvSpPr>
                      <p:nvPr/>
                    </p:nvSpPr>
                    <p:spPr bwMode="auto">
                      <a:xfrm>
                        <a:off x="841" y="699"/>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03" name="AutoShape 574"/>
                      <p:cNvSpPr>
                        <a:spLocks noChangeAspect="1" noChangeArrowheads="1"/>
                      </p:cNvSpPr>
                      <p:nvPr/>
                    </p:nvSpPr>
                    <p:spPr bwMode="auto">
                      <a:xfrm flipV="1">
                        <a:off x="840" y="1413"/>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99" name="Group 575"/>
                    <p:cNvGrpSpPr>
                      <a:grpSpLocks noChangeAspect="1"/>
                    </p:cNvGrpSpPr>
                    <p:nvPr/>
                  </p:nvGrpSpPr>
                  <p:grpSpPr bwMode="auto">
                    <a:xfrm rot="5400000">
                      <a:off x="851" y="699"/>
                      <a:ext cx="57" cy="1429"/>
                      <a:chOff x="845" y="702"/>
                      <a:chExt cx="57" cy="1429"/>
                    </a:xfrm>
                  </p:grpSpPr>
                  <p:sp>
                    <p:nvSpPr>
                      <p:cNvPr id="100" name="AutoShape 576"/>
                      <p:cNvSpPr>
                        <a:spLocks noChangeAspect="1" noChangeArrowheads="1"/>
                      </p:cNvSpPr>
                      <p:nvPr/>
                    </p:nvSpPr>
                    <p:spPr bwMode="auto">
                      <a:xfrm>
                        <a:off x="845" y="702"/>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01" name="AutoShape 577"/>
                      <p:cNvSpPr>
                        <a:spLocks noChangeAspect="1" noChangeArrowheads="1"/>
                      </p:cNvSpPr>
                      <p:nvPr/>
                    </p:nvSpPr>
                    <p:spPr bwMode="auto">
                      <a:xfrm flipV="1">
                        <a:off x="846" y="1415"/>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nvGrpSpPr>
                  <p:cNvPr id="91" name="Group 578"/>
                  <p:cNvGrpSpPr>
                    <a:grpSpLocks noChangeAspect="1"/>
                  </p:cNvGrpSpPr>
                  <p:nvPr/>
                </p:nvGrpSpPr>
                <p:grpSpPr bwMode="auto">
                  <a:xfrm rot="2700000">
                    <a:off x="-3931" y="-781"/>
                    <a:ext cx="2208" cy="2204"/>
                    <a:chOff x="168" y="700"/>
                    <a:chExt cx="1429" cy="1430"/>
                  </a:xfrm>
                </p:grpSpPr>
                <p:grpSp>
                  <p:nvGrpSpPr>
                    <p:cNvPr id="92" name="Group 579"/>
                    <p:cNvGrpSpPr>
                      <a:grpSpLocks noChangeAspect="1"/>
                    </p:cNvGrpSpPr>
                    <p:nvPr/>
                  </p:nvGrpSpPr>
                  <p:grpSpPr bwMode="auto">
                    <a:xfrm>
                      <a:off x="852" y="700"/>
                      <a:ext cx="56" cy="1430"/>
                      <a:chOff x="843" y="700"/>
                      <a:chExt cx="56" cy="1430"/>
                    </a:xfrm>
                  </p:grpSpPr>
                  <p:sp>
                    <p:nvSpPr>
                      <p:cNvPr id="96" name="AutoShape 580"/>
                      <p:cNvSpPr>
                        <a:spLocks noChangeAspect="1" noChangeArrowheads="1"/>
                      </p:cNvSpPr>
                      <p:nvPr/>
                    </p:nvSpPr>
                    <p:spPr bwMode="auto">
                      <a:xfrm>
                        <a:off x="843" y="70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97" name="AutoShape 581"/>
                      <p:cNvSpPr>
                        <a:spLocks noChangeAspect="1" noChangeArrowheads="1"/>
                      </p:cNvSpPr>
                      <p:nvPr/>
                    </p:nvSpPr>
                    <p:spPr bwMode="auto">
                      <a:xfrm flipV="1">
                        <a:off x="843" y="141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93" name="Group 582"/>
                    <p:cNvGrpSpPr>
                      <a:grpSpLocks noChangeAspect="1"/>
                    </p:cNvGrpSpPr>
                    <p:nvPr/>
                  </p:nvGrpSpPr>
                  <p:grpSpPr bwMode="auto">
                    <a:xfrm rot="5400000">
                      <a:off x="854" y="701"/>
                      <a:ext cx="57" cy="1429"/>
                      <a:chOff x="847" y="699"/>
                      <a:chExt cx="57" cy="1429"/>
                    </a:xfrm>
                  </p:grpSpPr>
                  <p:sp>
                    <p:nvSpPr>
                      <p:cNvPr id="94" name="AutoShape 583"/>
                      <p:cNvSpPr>
                        <a:spLocks noChangeAspect="1" noChangeArrowheads="1"/>
                      </p:cNvSpPr>
                      <p:nvPr/>
                    </p:nvSpPr>
                    <p:spPr bwMode="auto">
                      <a:xfrm>
                        <a:off x="847" y="699"/>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95" name="AutoShape 584"/>
                      <p:cNvSpPr>
                        <a:spLocks noChangeAspect="1" noChangeArrowheads="1"/>
                      </p:cNvSpPr>
                      <p:nvPr/>
                    </p:nvSpPr>
                    <p:spPr bwMode="auto">
                      <a:xfrm flipV="1">
                        <a:off x="848" y="1413"/>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grpSp>
        </p:grpSp>
      </p:grpSp>
      <p:grpSp>
        <p:nvGrpSpPr>
          <p:cNvPr id="118" name="Group 550"/>
          <p:cNvGrpSpPr>
            <a:grpSpLocks/>
          </p:cNvGrpSpPr>
          <p:nvPr/>
        </p:nvGrpSpPr>
        <p:grpSpPr bwMode="auto">
          <a:xfrm>
            <a:off x="8081791" y="1372919"/>
            <a:ext cx="1301949" cy="1301024"/>
            <a:chOff x="295" y="3475"/>
            <a:chExt cx="1407" cy="1407"/>
          </a:xfrm>
        </p:grpSpPr>
        <p:sp>
          <p:nvSpPr>
            <p:cNvPr id="119"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defTabSz="1217736" fontAlgn="base">
                <a:spcBef>
                  <a:spcPct val="0"/>
                </a:spcBef>
                <a:spcAft>
                  <a:spcPct val="0"/>
                </a:spcAft>
                <a:defRPr/>
              </a:pPr>
              <a:endParaRPr lang="zh-CN" altLang="en-US" sz="2393">
                <a:solidFill>
                  <a:prstClr val="white"/>
                </a:solidFill>
                <a:latin typeface="Arial" pitchFamily="34" charset="0"/>
                <a:ea typeface="宋体" pitchFamily="2" charset="-122"/>
              </a:endParaRPr>
            </a:p>
          </p:txBody>
        </p:sp>
        <p:grpSp>
          <p:nvGrpSpPr>
            <p:cNvPr id="120" name="Group 552"/>
            <p:cNvGrpSpPr>
              <a:grpSpLocks/>
            </p:cNvGrpSpPr>
            <p:nvPr/>
          </p:nvGrpSpPr>
          <p:grpSpPr bwMode="auto">
            <a:xfrm>
              <a:off x="476" y="3657"/>
              <a:ext cx="1051" cy="1051"/>
              <a:chOff x="-6064" y="-2209"/>
              <a:chExt cx="2212" cy="2211"/>
            </a:xfrm>
          </p:grpSpPr>
          <p:sp>
            <p:nvSpPr>
              <p:cNvPr id="121" name="Oval 553"/>
              <p:cNvSpPr>
                <a:spLocks noChangeArrowheads="1"/>
              </p:cNvSpPr>
              <p:nvPr/>
            </p:nvSpPr>
            <p:spPr bwMode="auto">
              <a:xfrm>
                <a:off x="-6064" y="-2133"/>
                <a:ext cx="2134" cy="2133"/>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nvGrpSpPr>
              <p:cNvPr id="122" name="Group 554"/>
              <p:cNvGrpSpPr>
                <a:grpSpLocks/>
              </p:cNvGrpSpPr>
              <p:nvPr/>
            </p:nvGrpSpPr>
            <p:grpSpPr bwMode="auto">
              <a:xfrm>
                <a:off x="-6059" y="-2209"/>
                <a:ext cx="2207" cy="2211"/>
                <a:chOff x="-4063" y="-880"/>
                <a:chExt cx="2207" cy="2211"/>
              </a:xfrm>
            </p:grpSpPr>
            <p:grpSp>
              <p:nvGrpSpPr>
                <p:cNvPr id="123" name="Group 555"/>
                <p:cNvGrpSpPr>
                  <a:grpSpLocks/>
                </p:cNvGrpSpPr>
                <p:nvPr/>
              </p:nvGrpSpPr>
              <p:grpSpPr bwMode="auto">
                <a:xfrm>
                  <a:off x="-4063" y="-880"/>
                  <a:ext cx="2207" cy="2211"/>
                  <a:chOff x="-3927" y="-789"/>
                  <a:chExt cx="2207" cy="2211"/>
                </a:xfrm>
              </p:grpSpPr>
              <p:grpSp>
                <p:nvGrpSpPr>
                  <p:cNvPr id="139" name="Group 556"/>
                  <p:cNvGrpSpPr>
                    <a:grpSpLocks noChangeAspect="1"/>
                  </p:cNvGrpSpPr>
                  <p:nvPr/>
                </p:nvGrpSpPr>
                <p:grpSpPr bwMode="auto">
                  <a:xfrm>
                    <a:off x="-3927" y="-789"/>
                    <a:ext cx="2207" cy="2205"/>
                    <a:chOff x="165" y="695"/>
                    <a:chExt cx="1428" cy="1431"/>
                  </a:xfrm>
                </p:grpSpPr>
                <p:grpSp>
                  <p:nvGrpSpPr>
                    <p:cNvPr id="147" name="Group 557"/>
                    <p:cNvGrpSpPr>
                      <a:grpSpLocks noChangeAspect="1"/>
                    </p:cNvGrpSpPr>
                    <p:nvPr/>
                  </p:nvGrpSpPr>
                  <p:grpSpPr bwMode="auto">
                    <a:xfrm>
                      <a:off x="848" y="695"/>
                      <a:ext cx="56" cy="1431"/>
                      <a:chOff x="839" y="695"/>
                      <a:chExt cx="56" cy="1431"/>
                    </a:xfrm>
                  </p:grpSpPr>
                  <p:sp>
                    <p:nvSpPr>
                      <p:cNvPr id="151" name="AutoShape 558"/>
                      <p:cNvSpPr>
                        <a:spLocks noChangeAspect="1" noChangeArrowheads="1"/>
                      </p:cNvSpPr>
                      <p:nvPr/>
                    </p:nvSpPr>
                    <p:spPr bwMode="auto">
                      <a:xfrm>
                        <a:off x="839" y="695"/>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52" name="AutoShape 559"/>
                      <p:cNvSpPr>
                        <a:spLocks noChangeAspect="1" noChangeArrowheads="1"/>
                      </p:cNvSpPr>
                      <p:nvPr/>
                    </p:nvSpPr>
                    <p:spPr bwMode="auto">
                      <a:xfrm flipV="1">
                        <a:off x="839" y="141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148" name="Group 560"/>
                    <p:cNvGrpSpPr>
                      <a:grpSpLocks noChangeAspect="1"/>
                    </p:cNvGrpSpPr>
                    <p:nvPr/>
                  </p:nvGrpSpPr>
                  <p:grpSpPr bwMode="auto">
                    <a:xfrm rot="5400000">
                      <a:off x="850" y="697"/>
                      <a:ext cx="57" cy="1428"/>
                      <a:chOff x="842" y="704"/>
                      <a:chExt cx="57" cy="1428"/>
                    </a:xfrm>
                  </p:grpSpPr>
                  <p:sp>
                    <p:nvSpPr>
                      <p:cNvPr id="149" name="AutoShape 561"/>
                      <p:cNvSpPr>
                        <a:spLocks noChangeAspect="1" noChangeArrowheads="1"/>
                      </p:cNvSpPr>
                      <p:nvPr/>
                    </p:nvSpPr>
                    <p:spPr bwMode="auto">
                      <a:xfrm>
                        <a:off x="842" y="70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50" name="AutoShape 562"/>
                      <p:cNvSpPr>
                        <a:spLocks noChangeAspect="1" noChangeArrowheads="1"/>
                      </p:cNvSpPr>
                      <p:nvPr/>
                    </p:nvSpPr>
                    <p:spPr bwMode="auto">
                      <a:xfrm flipV="1">
                        <a:off x="843" y="1416"/>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nvGrpSpPr>
                  <p:cNvPr id="140" name="Group 563"/>
                  <p:cNvGrpSpPr>
                    <a:grpSpLocks noChangeAspect="1"/>
                  </p:cNvGrpSpPr>
                  <p:nvPr/>
                </p:nvGrpSpPr>
                <p:grpSpPr bwMode="auto">
                  <a:xfrm rot="2700000">
                    <a:off x="-3929" y="-784"/>
                    <a:ext cx="2209" cy="2203"/>
                    <a:chOff x="167" y="697"/>
                    <a:chExt cx="1430" cy="1430"/>
                  </a:xfrm>
                </p:grpSpPr>
                <p:grpSp>
                  <p:nvGrpSpPr>
                    <p:cNvPr id="141" name="Group 564"/>
                    <p:cNvGrpSpPr>
                      <a:grpSpLocks noChangeAspect="1"/>
                    </p:cNvGrpSpPr>
                    <p:nvPr/>
                  </p:nvGrpSpPr>
                  <p:grpSpPr bwMode="auto">
                    <a:xfrm>
                      <a:off x="852" y="697"/>
                      <a:ext cx="56" cy="1430"/>
                      <a:chOff x="843" y="697"/>
                      <a:chExt cx="56" cy="1430"/>
                    </a:xfrm>
                  </p:grpSpPr>
                  <p:sp>
                    <p:nvSpPr>
                      <p:cNvPr id="145" name="AutoShape 565"/>
                      <p:cNvSpPr>
                        <a:spLocks noChangeAspect="1" noChangeArrowheads="1"/>
                      </p:cNvSpPr>
                      <p:nvPr/>
                    </p:nvSpPr>
                    <p:spPr bwMode="auto">
                      <a:xfrm>
                        <a:off x="843" y="697"/>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46" name="AutoShape 566"/>
                      <p:cNvSpPr>
                        <a:spLocks noChangeAspect="1" noChangeArrowheads="1"/>
                      </p:cNvSpPr>
                      <p:nvPr/>
                    </p:nvSpPr>
                    <p:spPr bwMode="auto">
                      <a:xfrm flipV="1">
                        <a:off x="843" y="1412"/>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142" name="Group 567"/>
                    <p:cNvGrpSpPr>
                      <a:grpSpLocks noChangeAspect="1"/>
                    </p:cNvGrpSpPr>
                    <p:nvPr/>
                  </p:nvGrpSpPr>
                  <p:grpSpPr bwMode="auto">
                    <a:xfrm rot="5400000">
                      <a:off x="853" y="698"/>
                      <a:ext cx="58" cy="1430"/>
                      <a:chOff x="843" y="700"/>
                      <a:chExt cx="58" cy="1430"/>
                    </a:xfrm>
                  </p:grpSpPr>
                  <p:sp>
                    <p:nvSpPr>
                      <p:cNvPr id="143" name="AutoShape 568"/>
                      <p:cNvSpPr>
                        <a:spLocks noChangeAspect="1" noChangeArrowheads="1"/>
                      </p:cNvSpPr>
                      <p:nvPr/>
                    </p:nvSpPr>
                    <p:spPr bwMode="auto">
                      <a:xfrm>
                        <a:off x="843" y="70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44" name="AutoShape 569"/>
                      <p:cNvSpPr>
                        <a:spLocks noChangeAspect="1" noChangeArrowheads="1"/>
                      </p:cNvSpPr>
                      <p:nvPr/>
                    </p:nvSpPr>
                    <p:spPr bwMode="auto">
                      <a:xfrm flipV="1">
                        <a:off x="845" y="141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grpSp>
              <p:nvGrpSpPr>
                <p:cNvPr id="124" name="Group 570"/>
                <p:cNvGrpSpPr>
                  <a:grpSpLocks/>
                </p:cNvGrpSpPr>
                <p:nvPr/>
              </p:nvGrpSpPr>
              <p:grpSpPr bwMode="auto">
                <a:xfrm rot="1320000">
                  <a:off x="-3744" y="-520"/>
                  <a:ext cx="1545" cy="1546"/>
                  <a:chOff x="-3929" y="-783"/>
                  <a:chExt cx="2208" cy="2208"/>
                </a:xfrm>
              </p:grpSpPr>
              <p:grpSp>
                <p:nvGrpSpPr>
                  <p:cNvPr id="125" name="Group 571"/>
                  <p:cNvGrpSpPr>
                    <a:grpSpLocks noChangeAspect="1"/>
                  </p:cNvGrpSpPr>
                  <p:nvPr/>
                </p:nvGrpSpPr>
                <p:grpSpPr bwMode="auto">
                  <a:xfrm>
                    <a:off x="-3928" y="-783"/>
                    <a:ext cx="2207" cy="2202"/>
                    <a:chOff x="165" y="699"/>
                    <a:chExt cx="1429" cy="1429"/>
                  </a:xfrm>
                </p:grpSpPr>
                <p:grpSp>
                  <p:nvGrpSpPr>
                    <p:cNvPr id="133" name="Group 572"/>
                    <p:cNvGrpSpPr>
                      <a:grpSpLocks noChangeAspect="1"/>
                    </p:cNvGrpSpPr>
                    <p:nvPr/>
                  </p:nvGrpSpPr>
                  <p:grpSpPr bwMode="auto">
                    <a:xfrm>
                      <a:off x="849" y="699"/>
                      <a:ext cx="57" cy="1429"/>
                      <a:chOff x="840" y="699"/>
                      <a:chExt cx="57" cy="1429"/>
                    </a:xfrm>
                  </p:grpSpPr>
                  <p:sp>
                    <p:nvSpPr>
                      <p:cNvPr id="137" name="AutoShape 573"/>
                      <p:cNvSpPr>
                        <a:spLocks noChangeAspect="1" noChangeArrowheads="1"/>
                      </p:cNvSpPr>
                      <p:nvPr/>
                    </p:nvSpPr>
                    <p:spPr bwMode="auto">
                      <a:xfrm>
                        <a:off x="841" y="699"/>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38" name="AutoShape 574"/>
                      <p:cNvSpPr>
                        <a:spLocks noChangeAspect="1" noChangeArrowheads="1"/>
                      </p:cNvSpPr>
                      <p:nvPr/>
                    </p:nvSpPr>
                    <p:spPr bwMode="auto">
                      <a:xfrm flipV="1">
                        <a:off x="840" y="1413"/>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134" name="Group 575"/>
                    <p:cNvGrpSpPr>
                      <a:grpSpLocks noChangeAspect="1"/>
                    </p:cNvGrpSpPr>
                    <p:nvPr/>
                  </p:nvGrpSpPr>
                  <p:grpSpPr bwMode="auto">
                    <a:xfrm rot="5400000">
                      <a:off x="851" y="699"/>
                      <a:ext cx="57" cy="1429"/>
                      <a:chOff x="845" y="702"/>
                      <a:chExt cx="57" cy="1429"/>
                    </a:xfrm>
                  </p:grpSpPr>
                  <p:sp>
                    <p:nvSpPr>
                      <p:cNvPr id="135" name="AutoShape 576"/>
                      <p:cNvSpPr>
                        <a:spLocks noChangeAspect="1" noChangeArrowheads="1"/>
                      </p:cNvSpPr>
                      <p:nvPr/>
                    </p:nvSpPr>
                    <p:spPr bwMode="auto">
                      <a:xfrm>
                        <a:off x="845" y="702"/>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36" name="AutoShape 577"/>
                      <p:cNvSpPr>
                        <a:spLocks noChangeAspect="1" noChangeArrowheads="1"/>
                      </p:cNvSpPr>
                      <p:nvPr/>
                    </p:nvSpPr>
                    <p:spPr bwMode="auto">
                      <a:xfrm flipV="1">
                        <a:off x="846" y="1415"/>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nvGrpSpPr>
                  <p:cNvPr id="126" name="Group 578"/>
                  <p:cNvGrpSpPr>
                    <a:grpSpLocks noChangeAspect="1"/>
                  </p:cNvGrpSpPr>
                  <p:nvPr/>
                </p:nvGrpSpPr>
                <p:grpSpPr bwMode="auto">
                  <a:xfrm rot="2700000">
                    <a:off x="-3931" y="-781"/>
                    <a:ext cx="2208" cy="2204"/>
                    <a:chOff x="168" y="700"/>
                    <a:chExt cx="1429" cy="1430"/>
                  </a:xfrm>
                </p:grpSpPr>
                <p:grpSp>
                  <p:nvGrpSpPr>
                    <p:cNvPr id="127" name="Group 579"/>
                    <p:cNvGrpSpPr>
                      <a:grpSpLocks noChangeAspect="1"/>
                    </p:cNvGrpSpPr>
                    <p:nvPr/>
                  </p:nvGrpSpPr>
                  <p:grpSpPr bwMode="auto">
                    <a:xfrm>
                      <a:off x="852" y="700"/>
                      <a:ext cx="56" cy="1430"/>
                      <a:chOff x="843" y="700"/>
                      <a:chExt cx="56" cy="1430"/>
                    </a:xfrm>
                  </p:grpSpPr>
                  <p:sp>
                    <p:nvSpPr>
                      <p:cNvPr id="131" name="AutoShape 580"/>
                      <p:cNvSpPr>
                        <a:spLocks noChangeAspect="1" noChangeArrowheads="1"/>
                      </p:cNvSpPr>
                      <p:nvPr/>
                    </p:nvSpPr>
                    <p:spPr bwMode="auto">
                      <a:xfrm>
                        <a:off x="843" y="700"/>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32" name="AutoShape 581"/>
                      <p:cNvSpPr>
                        <a:spLocks noChangeAspect="1" noChangeArrowheads="1"/>
                      </p:cNvSpPr>
                      <p:nvPr/>
                    </p:nvSpPr>
                    <p:spPr bwMode="auto">
                      <a:xfrm flipV="1">
                        <a:off x="843" y="1414"/>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nvGrpSpPr>
                    <p:cNvPr id="128" name="Group 582"/>
                    <p:cNvGrpSpPr>
                      <a:grpSpLocks noChangeAspect="1"/>
                    </p:cNvGrpSpPr>
                    <p:nvPr/>
                  </p:nvGrpSpPr>
                  <p:grpSpPr bwMode="auto">
                    <a:xfrm rot="5400000">
                      <a:off x="854" y="701"/>
                      <a:ext cx="57" cy="1429"/>
                      <a:chOff x="847" y="699"/>
                      <a:chExt cx="57" cy="1429"/>
                    </a:xfrm>
                  </p:grpSpPr>
                  <p:sp>
                    <p:nvSpPr>
                      <p:cNvPr id="129" name="AutoShape 583"/>
                      <p:cNvSpPr>
                        <a:spLocks noChangeAspect="1" noChangeArrowheads="1"/>
                      </p:cNvSpPr>
                      <p:nvPr/>
                    </p:nvSpPr>
                    <p:spPr bwMode="auto">
                      <a:xfrm>
                        <a:off x="847" y="699"/>
                        <a:ext cx="56" cy="716"/>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sp>
                    <p:nvSpPr>
                      <p:cNvPr id="130" name="AutoShape 584"/>
                      <p:cNvSpPr>
                        <a:spLocks noChangeAspect="1" noChangeArrowheads="1"/>
                      </p:cNvSpPr>
                      <p:nvPr/>
                    </p:nvSpPr>
                    <p:spPr bwMode="auto">
                      <a:xfrm flipV="1">
                        <a:off x="848" y="1413"/>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1217736" fontAlgn="base">
                          <a:spcBef>
                            <a:spcPct val="0"/>
                          </a:spcBef>
                          <a:spcAft>
                            <a:spcPct val="0"/>
                          </a:spcAft>
                        </a:pPr>
                        <a:endParaRPr lang="zh-CN" altLang="en-US" sz="2393">
                          <a:solidFill>
                            <a:prstClr val="white"/>
                          </a:solidFill>
                          <a:latin typeface="Arial" pitchFamily="34" charset="0"/>
                          <a:ea typeface="宋体" pitchFamily="2" charset="-122"/>
                        </a:endParaRPr>
                      </a:p>
                    </p:txBody>
                  </p:sp>
                </p:grpSp>
              </p:grpSp>
            </p:grpSp>
          </p:grpSp>
        </p:grpSp>
      </p:grpSp>
      <p:pic>
        <p:nvPicPr>
          <p:cNvPr id="153" name="图片 152"/>
          <p:cNvPicPr>
            <a:picLocks noChangeAspect="1"/>
          </p:cNvPicPr>
          <p:nvPr/>
        </p:nvPicPr>
        <p:blipFill rotWithShape="1">
          <a:blip r:embed="rId6">
            <a:extLst>
              <a:ext uri="{28A0092B-C50C-407E-A947-70E740481C1C}">
                <a14:useLocalDpi xmlns:a14="http://schemas.microsoft.com/office/drawing/2010/main" val="0"/>
              </a:ext>
            </a:extLst>
          </a:blip>
          <a:srcRect l="50788" t="44400"/>
          <a:stretch/>
        </p:blipFill>
        <p:spPr>
          <a:xfrm>
            <a:off x="6243236" y="2999902"/>
            <a:ext cx="5978841" cy="3800747"/>
          </a:xfrm>
          <a:prstGeom prst="rect">
            <a:avLst/>
          </a:prstGeom>
        </p:spPr>
      </p:pic>
      <p:pic>
        <p:nvPicPr>
          <p:cNvPr id="154" name="图片 153"/>
          <p:cNvPicPr>
            <a:picLocks noChangeAspect="1"/>
          </p:cNvPicPr>
          <p:nvPr/>
        </p:nvPicPr>
        <p:blipFill rotWithShape="1">
          <a:blip r:embed="rId7">
            <a:extLst>
              <a:ext uri="{28A0092B-C50C-407E-A947-70E740481C1C}">
                <a14:useLocalDpi xmlns:a14="http://schemas.microsoft.com/office/drawing/2010/main" val="0"/>
              </a:ext>
            </a:extLst>
          </a:blip>
          <a:srcRect l="57877" t="71000" r="20067"/>
          <a:stretch/>
        </p:blipFill>
        <p:spPr>
          <a:xfrm>
            <a:off x="311456" y="3321946"/>
            <a:ext cx="4325994" cy="3200428"/>
          </a:xfrm>
          <a:prstGeom prst="rect">
            <a:avLst/>
          </a:prstGeom>
        </p:spPr>
      </p:pic>
      <p:pic>
        <p:nvPicPr>
          <p:cNvPr id="157" name="图片 156"/>
          <p:cNvPicPr>
            <a:picLocks noChangeAspect="1"/>
          </p:cNvPicPr>
          <p:nvPr/>
        </p:nvPicPr>
        <p:blipFill rotWithShape="1">
          <a:blip r:embed="rId8">
            <a:extLst>
              <a:ext uri="{28A0092B-C50C-407E-A947-70E740481C1C}">
                <a14:useLocalDpi xmlns:a14="http://schemas.microsoft.com/office/drawing/2010/main" val="0"/>
              </a:ext>
            </a:extLst>
          </a:blip>
          <a:srcRect l="45273" t="17800" r="788" b="30401"/>
          <a:stretch/>
        </p:blipFill>
        <p:spPr>
          <a:xfrm>
            <a:off x="6691153" y="300359"/>
            <a:ext cx="5591905" cy="3021587"/>
          </a:xfrm>
          <a:prstGeom prst="rect">
            <a:avLst/>
          </a:prstGeom>
        </p:spPr>
      </p:pic>
      <p:pic>
        <p:nvPicPr>
          <p:cNvPr id="5" name="图片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9879" y="29865"/>
            <a:ext cx="4520648" cy="1766953"/>
          </a:xfrm>
          <a:prstGeom prst="rect">
            <a:avLst/>
          </a:prstGeom>
        </p:spPr>
      </p:pic>
      <p:sp>
        <p:nvSpPr>
          <p:cNvPr id="158" name="TextBox 157"/>
          <p:cNvSpPr txBox="1"/>
          <p:nvPr/>
        </p:nvSpPr>
        <p:spPr>
          <a:xfrm>
            <a:off x="4575779" y="588382"/>
            <a:ext cx="5322896" cy="461665"/>
          </a:xfrm>
          <a:prstGeom prst="rect">
            <a:avLst/>
          </a:prstGeom>
          <a:noFill/>
        </p:spPr>
        <p:txBody>
          <a:bodyPr wrap="square" rtlCol="0">
            <a:spAutoFit/>
          </a:bodyPr>
          <a:lstStyle/>
          <a:p>
            <a:pPr defTabSz="685800"/>
            <a:r>
              <a:rPr lang="en-US" sz="2400" dirty="0" err="1">
                <a:solidFill>
                  <a:srgbClr val="002060"/>
                </a:solidFill>
                <a:latin typeface="VNI-Avo" pitchFamily="2" charset="0"/>
              </a:rPr>
              <a:t>Tröôøng</a:t>
            </a:r>
            <a:r>
              <a:rPr lang="en-US" sz="2400" dirty="0">
                <a:solidFill>
                  <a:srgbClr val="002060"/>
                </a:solidFill>
                <a:latin typeface="VNI-Avo" pitchFamily="2" charset="0"/>
              </a:rPr>
              <a:t> </a:t>
            </a:r>
            <a:r>
              <a:rPr lang="en-US" sz="2400" dirty="0" err="1">
                <a:solidFill>
                  <a:srgbClr val="002060"/>
                </a:solidFill>
                <a:latin typeface="VNI-Avo" pitchFamily="2" charset="0"/>
              </a:rPr>
              <a:t>Tieåu</a:t>
            </a:r>
            <a:r>
              <a:rPr lang="en-US" sz="2400" dirty="0">
                <a:solidFill>
                  <a:srgbClr val="002060"/>
                </a:solidFill>
                <a:latin typeface="VNI-Avo" pitchFamily="2" charset="0"/>
              </a:rPr>
              <a:t> </a:t>
            </a:r>
            <a:r>
              <a:rPr lang="en-US" sz="2400" dirty="0" err="1">
                <a:solidFill>
                  <a:srgbClr val="002060"/>
                </a:solidFill>
                <a:latin typeface="VNI-Avo" pitchFamily="2" charset="0"/>
              </a:rPr>
              <a:t>hoïc</a:t>
            </a:r>
            <a:endParaRPr lang="en-US" sz="2400" dirty="0">
              <a:solidFill>
                <a:srgbClr val="002060"/>
              </a:solidFill>
              <a:latin typeface="VNI-Avo" pitchFamily="2" charset="0"/>
            </a:endParaRPr>
          </a:p>
        </p:txBody>
      </p:sp>
      <p:sp>
        <p:nvSpPr>
          <p:cNvPr id="159" name="TextBox 158"/>
          <p:cNvSpPr txBox="1"/>
          <p:nvPr/>
        </p:nvSpPr>
        <p:spPr>
          <a:xfrm>
            <a:off x="279573" y="6334692"/>
            <a:ext cx="4229657" cy="461665"/>
          </a:xfrm>
          <a:prstGeom prst="rect">
            <a:avLst/>
          </a:prstGeom>
          <a:noFill/>
        </p:spPr>
        <p:txBody>
          <a:bodyPr wrap="square" rtlCol="0">
            <a:spAutoFit/>
          </a:bodyPr>
          <a:lstStyle/>
          <a:p>
            <a:pPr defTabSz="685800"/>
            <a:r>
              <a:rPr lang="en-US" sz="2400" dirty="0" err="1">
                <a:solidFill>
                  <a:prstClr val="black"/>
                </a:solidFill>
                <a:latin typeface="VNI-Avo" pitchFamily="2" charset="0"/>
              </a:rPr>
              <a:t>Giaùo</a:t>
            </a:r>
            <a:r>
              <a:rPr lang="en-US" sz="2400" dirty="0">
                <a:solidFill>
                  <a:prstClr val="black"/>
                </a:solidFill>
                <a:latin typeface="VNI-Avo" pitchFamily="2" charset="0"/>
              </a:rPr>
              <a:t> </a:t>
            </a:r>
            <a:r>
              <a:rPr lang="en-US" sz="2400" dirty="0" err="1">
                <a:solidFill>
                  <a:prstClr val="black"/>
                </a:solidFill>
                <a:latin typeface="VNI-Avo" pitchFamily="2" charset="0"/>
              </a:rPr>
              <a:t>vieân</a:t>
            </a:r>
            <a:r>
              <a:rPr lang="en-US" sz="2400" dirty="0">
                <a:solidFill>
                  <a:prstClr val="black"/>
                </a:solidFill>
                <a:latin typeface="VNI-Avo" pitchFamily="2" charset="0"/>
              </a:rPr>
              <a:t>:</a:t>
            </a:r>
          </a:p>
        </p:txBody>
      </p:sp>
      <p:sp>
        <p:nvSpPr>
          <p:cNvPr id="160" name="Rectangle 159"/>
          <p:cNvSpPr/>
          <p:nvPr/>
        </p:nvSpPr>
        <p:spPr>
          <a:xfrm>
            <a:off x="752149" y="1265140"/>
            <a:ext cx="9864305" cy="2100575"/>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r>
              <a:rPr lang="en-US" sz="6600" b="1" dirty="0" err="1">
                <a:ln/>
                <a:solidFill>
                  <a:srgbClr val="FF0000"/>
                </a:solidFill>
                <a:latin typeface="VNI-Avo" pitchFamily="2" charset="0"/>
              </a:rPr>
              <a:t>Chaøo</a:t>
            </a:r>
            <a:r>
              <a:rPr lang="en-US" sz="6600" b="1" dirty="0">
                <a:ln/>
                <a:solidFill>
                  <a:srgbClr val="FF0000"/>
                </a:solidFill>
                <a:latin typeface="VNI-Avo" pitchFamily="2" charset="0"/>
              </a:rPr>
              <a:t> </a:t>
            </a:r>
            <a:r>
              <a:rPr lang="en-US" sz="6600" b="1" dirty="0" err="1">
                <a:ln/>
                <a:solidFill>
                  <a:srgbClr val="FF0000"/>
                </a:solidFill>
                <a:latin typeface="VNI-Avo" pitchFamily="2" charset="0"/>
              </a:rPr>
              <a:t>möøng</a:t>
            </a:r>
            <a:r>
              <a:rPr lang="en-US" sz="6600" b="1" dirty="0">
                <a:ln/>
                <a:solidFill>
                  <a:srgbClr val="FF0000"/>
                </a:solidFill>
                <a:latin typeface="VNI-Avo" pitchFamily="2" charset="0"/>
              </a:rPr>
              <a:t> </a:t>
            </a:r>
            <a:r>
              <a:rPr lang="en-US" sz="6600" b="1" dirty="0" err="1">
                <a:ln/>
                <a:solidFill>
                  <a:srgbClr val="FF0000"/>
                </a:solidFill>
                <a:latin typeface="VNI-Avo" pitchFamily="2" charset="0"/>
              </a:rPr>
              <a:t>quyù</a:t>
            </a:r>
            <a:r>
              <a:rPr lang="en-US" sz="6600" b="1" dirty="0">
                <a:ln/>
                <a:solidFill>
                  <a:srgbClr val="FF0000"/>
                </a:solidFill>
                <a:latin typeface="VNI-Avo" pitchFamily="2" charset="0"/>
              </a:rPr>
              <a:t> </a:t>
            </a:r>
            <a:r>
              <a:rPr lang="en-US" sz="6600" b="1" dirty="0" err="1">
                <a:ln/>
                <a:solidFill>
                  <a:srgbClr val="FF0000"/>
                </a:solidFill>
                <a:latin typeface="VNI-Avo" pitchFamily="2" charset="0"/>
              </a:rPr>
              <a:t>thaày</a:t>
            </a:r>
            <a:r>
              <a:rPr lang="en-US" sz="6600" b="1" dirty="0">
                <a:ln/>
                <a:solidFill>
                  <a:srgbClr val="FF0000"/>
                </a:solidFill>
                <a:latin typeface="VNI-Avo" pitchFamily="2" charset="0"/>
              </a:rPr>
              <a:t> </a:t>
            </a:r>
            <a:r>
              <a:rPr lang="en-US" sz="6600" b="1" dirty="0" err="1">
                <a:ln/>
                <a:solidFill>
                  <a:srgbClr val="FF0000"/>
                </a:solidFill>
                <a:latin typeface="VNI-Avo" pitchFamily="2" charset="0"/>
              </a:rPr>
              <a:t>coâ</a:t>
            </a:r>
            <a:r>
              <a:rPr lang="en-US" sz="6600" b="1" dirty="0">
                <a:ln/>
                <a:solidFill>
                  <a:srgbClr val="FF0000"/>
                </a:solidFill>
                <a:latin typeface="VNI-Avo" pitchFamily="2" charset="0"/>
              </a:rPr>
              <a:t> </a:t>
            </a:r>
            <a:r>
              <a:rPr lang="en-US" sz="6600" b="1" dirty="0" err="1">
                <a:ln/>
                <a:solidFill>
                  <a:srgbClr val="FF0000"/>
                </a:solidFill>
                <a:latin typeface="VNI-Avo" pitchFamily="2" charset="0"/>
              </a:rPr>
              <a:t>veà</a:t>
            </a:r>
            <a:r>
              <a:rPr lang="en-US" sz="6600" b="1" dirty="0">
                <a:ln/>
                <a:solidFill>
                  <a:srgbClr val="FF0000"/>
                </a:solidFill>
                <a:latin typeface="VNI-Avo" pitchFamily="2" charset="0"/>
              </a:rPr>
              <a:t> </a:t>
            </a:r>
            <a:r>
              <a:rPr lang="en-US" sz="6600" b="1" dirty="0" err="1">
                <a:ln/>
                <a:solidFill>
                  <a:srgbClr val="FF0000"/>
                </a:solidFill>
                <a:latin typeface="VNI-Avo" pitchFamily="2" charset="0"/>
              </a:rPr>
              <a:t>döï</a:t>
            </a:r>
            <a:r>
              <a:rPr lang="en-US" sz="6600" b="1" dirty="0">
                <a:ln/>
                <a:solidFill>
                  <a:srgbClr val="FF0000"/>
                </a:solidFill>
                <a:latin typeface="VNI-Avo" pitchFamily="2" charset="0"/>
              </a:rPr>
              <a:t> </a:t>
            </a:r>
            <a:r>
              <a:rPr lang="en-US" sz="6600" b="1" dirty="0" err="1">
                <a:ln/>
                <a:solidFill>
                  <a:srgbClr val="FF0000"/>
                </a:solidFill>
                <a:latin typeface="VNI-Avo" pitchFamily="2" charset="0"/>
              </a:rPr>
              <a:t>giôø</a:t>
            </a:r>
            <a:r>
              <a:rPr lang="en-US" sz="6600" b="1" dirty="0">
                <a:ln/>
                <a:solidFill>
                  <a:srgbClr val="FF0000"/>
                </a:solidFill>
                <a:latin typeface="VNI-Avo" pitchFamily="2" charset="0"/>
              </a:rPr>
              <a:t> </a:t>
            </a:r>
            <a:r>
              <a:rPr lang="en-US" sz="6600" b="1" dirty="0" err="1">
                <a:ln/>
                <a:solidFill>
                  <a:srgbClr val="FF0000"/>
                </a:solidFill>
                <a:latin typeface="VNI-Avo" pitchFamily="2" charset="0"/>
              </a:rPr>
              <a:t>thaêm</a:t>
            </a:r>
            <a:r>
              <a:rPr lang="en-US" sz="6600" b="1" dirty="0">
                <a:ln/>
                <a:solidFill>
                  <a:srgbClr val="FF0000"/>
                </a:solidFill>
                <a:latin typeface="VNI-Avo" pitchFamily="2" charset="0"/>
              </a:rPr>
              <a:t> </a:t>
            </a:r>
            <a:r>
              <a:rPr lang="en-US" sz="6600" b="1" dirty="0" err="1">
                <a:ln/>
                <a:solidFill>
                  <a:srgbClr val="FF0000"/>
                </a:solidFill>
                <a:latin typeface="VNI-Avo" pitchFamily="2" charset="0"/>
              </a:rPr>
              <a:t>lôùp</a:t>
            </a:r>
            <a:endParaRPr lang="en-US" sz="6600" b="1" dirty="0">
              <a:ln/>
              <a:solidFill>
                <a:srgbClr val="FF0000"/>
              </a:solidFill>
              <a:latin typeface="VNI-Avo" pitchFamily="2" charset="0"/>
            </a:endParaRPr>
          </a:p>
        </p:txBody>
      </p:sp>
    </p:spTree>
    <p:extLst>
      <p:ext uri="{BB962C8B-B14F-4D97-AF65-F5344CB8AC3E}">
        <p14:creationId xmlns:p14="http://schemas.microsoft.com/office/powerpoint/2010/main" val="1438792323"/>
      </p:ext>
    </p:extLst>
  </p:cSld>
  <p:clrMapOvr>
    <a:masterClrMapping/>
  </p:clrMapOvr>
  <mc:AlternateContent xmlns:mc="http://schemas.openxmlformats.org/markup-compatibility/2006" xmlns:p14="http://schemas.microsoft.com/office/powerpoint/2010/main">
    <mc:Choice Requires="p14">
      <p:transition spd="slow" p14:dur="2000">
        <p14:vortex dir="r"/>
        <p:sndAc>
          <p:stSnd>
            <p:snd r:embed="rId3" name="chimes.wav"/>
          </p:stSnd>
        </p:sndAc>
      </p:transition>
    </mc:Choice>
    <mc:Fallback xmlns="">
      <p:transition spd="slow">
        <p:fade/>
        <p:sndAc>
          <p:stSnd>
            <p:snd r:embed="rId10" name="chimes.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53"/>
                                        </p:tgtEl>
                                        <p:attrNameLst>
                                          <p:attrName>style.visibility</p:attrName>
                                        </p:attrNameLst>
                                      </p:cBhvr>
                                      <p:to>
                                        <p:strVal val="visible"/>
                                      </p:to>
                                    </p:set>
                                    <p:animEffect transition="in" filter="fade">
                                      <p:cBhvr>
                                        <p:cTn id="12" dur="1000"/>
                                        <p:tgtEl>
                                          <p:spTgt spid="153"/>
                                        </p:tgtEl>
                                      </p:cBhvr>
                                    </p:animEffect>
                                    <p:anim calcmode="lin" valueType="num">
                                      <p:cBhvr>
                                        <p:cTn id="13" dur="1000" fill="hold"/>
                                        <p:tgtEl>
                                          <p:spTgt spid="153"/>
                                        </p:tgtEl>
                                        <p:attrNameLst>
                                          <p:attrName>ppt_x</p:attrName>
                                        </p:attrNameLst>
                                      </p:cBhvr>
                                      <p:tavLst>
                                        <p:tav tm="0">
                                          <p:val>
                                            <p:strVal val="#ppt_x"/>
                                          </p:val>
                                        </p:tav>
                                        <p:tav tm="100000">
                                          <p:val>
                                            <p:strVal val="#ppt_x"/>
                                          </p:val>
                                        </p:tav>
                                      </p:tavLst>
                                    </p:anim>
                                    <p:anim calcmode="lin" valueType="num">
                                      <p:cBhvr>
                                        <p:cTn id="14" dur="1000" fill="hold"/>
                                        <p:tgtEl>
                                          <p:spTgt spid="153"/>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6" fill="hold" nodeType="afterEffect">
                                  <p:stCondLst>
                                    <p:cond delay="0"/>
                                  </p:stCondLst>
                                  <p:childTnLst>
                                    <p:set>
                                      <p:cBhvr>
                                        <p:cTn id="17" dur="1" fill="hold">
                                          <p:stCondLst>
                                            <p:cond delay="0"/>
                                          </p:stCondLst>
                                        </p:cTn>
                                        <p:tgtEl>
                                          <p:spTgt spid="154"/>
                                        </p:tgtEl>
                                        <p:attrNameLst>
                                          <p:attrName>style.visibility</p:attrName>
                                        </p:attrNameLst>
                                      </p:cBhvr>
                                      <p:to>
                                        <p:strVal val="visible"/>
                                      </p:to>
                                    </p:set>
                                    <p:anim calcmode="lin" valueType="num">
                                      <p:cBhvr additive="base">
                                        <p:cTn id="18" dur="750" fill="hold"/>
                                        <p:tgtEl>
                                          <p:spTgt spid="154"/>
                                        </p:tgtEl>
                                        <p:attrNameLst>
                                          <p:attrName>ppt_x</p:attrName>
                                        </p:attrNameLst>
                                      </p:cBhvr>
                                      <p:tavLst>
                                        <p:tav tm="0">
                                          <p:val>
                                            <p:strVal val="1+#ppt_w/2"/>
                                          </p:val>
                                        </p:tav>
                                        <p:tav tm="100000">
                                          <p:val>
                                            <p:strVal val="#ppt_x"/>
                                          </p:val>
                                        </p:tav>
                                      </p:tavLst>
                                    </p:anim>
                                    <p:anim calcmode="lin" valueType="num">
                                      <p:cBhvr additive="base">
                                        <p:cTn id="19" dur="750" fill="hold"/>
                                        <p:tgtEl>
                                          <p:spTgt spid="154"/>
                                        </p:tgtEl>
                                        <p:attrNameLst>
                                          <p:attrName>ppt_y</p:attrName>
                                        </p:attrNameLst>
                                      </p:cBhvr>
                                      <p:tavLst>
                                        <p:tav tm="0">
                                          <p:val>
                                            <p:strVal val="1+#ppt_h/2"/>
                                          </p:val>
                                        </p:tav>
                                        <p:tav tm="100000">
                                          <p:val>
                                            <p:strVal val="#ppt_y"/>
                                          </p:val>
                                        </p:tav>
                                      </p:tavLst>
                                    </p:anim>
                                  </p:childTnLst>
                                </p:cTn>
                              </p:par>
                            </p:childTnLst>
                          </p:cTn>
                        </p:par>
                        <p:par>
                          <p:cTn id="20" fill="hold">
                            <p:stCondLst>
                              <p:cond delay="2250"/>
                            </p:stCondLst>
                            <p:childTnLst>
                              <p:par>
                                <p:cTn id="21" presetID="10" presetClass="entr" presetSubtype="0" fill="hold" nodeType="afterEffect">
                                  <p:stCondLst>
                                    <p:cond delay="0"/>
                                  </p:stCondLst>
                                  <p:childTnLst>
                                    <p:set>
                                      <p:cBhvr>
                                        <p:cTn id="22" dur="1" fill="hold">
                                          <p:stCondLst>
                                            <p:cond delay="0"/>
                                          </p:stCondLst>
                                        </p:cTn>
                                        <p:tgtEl>
                                          <p:spTgt spid="157"/>
                                        </p:tgtEl>
                                        <p:attrNameLst>
                                          <p:attrName>style.visibility</p:attrName>
                                        </p:attrNameLst>
                                      </p:cBhvr>
                                      <p:to>
                                        <p:strVal val="visible"/>
                                      </p:to>
                                    </p:set>
                                    <p:animEffect transition="in" filter="fade">
                                      <p:cBhvr>
                                        <p:cTn id="23" dur="1500"/>
                                        <p:tgtEl>
                                          <p:spTgt spid="157"/>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6" presetClass="emph" presetSubtype="0" fill="hold" nodeType="withEffect">
                                  <p:stCondLst>
                                    <p:cond delay="0"/>
                                  </p:stCondLst>
                                  <p:childTnLst>
                                    <p:animScale>
                                      <p:cBhvr>
                                        <p:cTn id="28" dur="750" fill="hold"/>
                                        <p:tgtEl>
                                          <p:spTgt spid="12"/>
                                        </p:tgtEl>
                                      </p:cBhvr>
                                      <p:by x="200000" y="200000"/>
                                    </p:animScale>
                                  </p:childTnLst>
                                </p:cTn>
                              </p:par>
                              <p:par>
                                <p:cTn id="29" presetID="10" presetClass="exit" presetSubtype="0" fill="hold" nodeType="withEffect">
                                  <p:stCondLst>
                                    <p:cond delay="250"/>
                                  </p:stCondLst>
                                  <p:childTnLst>
                                    <p:animEffect transition="out" filter="fade">
                                      <p:cBhvr>
                                        <p:cTn id="30" dur="750"/>
                                        <p:tgtEl>
                                          <p:spTgt spid="12"/>
                                        </p:tgtEl>
                                      </p:cBhvr>
                                    </p:animEffect>
                                    <p:set>
                                      <p:cBhvr>
                                        <p:cTn id="31" dur="1" fill="hold">
                                          <p:stCondLst>
                                            <p:cond delay="749"/>
                                          </p:stCondLst>
                                        </p:cTn>
                                        <p:tgtEl>
                                          <p:spTgt spid="12"/>
                                        </p:tgtEl>
                                        <p:attrNameLst>
                                          <p:attrName>style.visibility</p:attrName>
                                        </p:attrNameLst>
                                      </p:cBhvr>
                                      <p:to>
                                        <p:strVal val="hidden"/>
                                      </p:to>
                                    </p:set>
                                  </p:childTnLst>
                                </p:cTn>
                              </p:par>
                              <p:par>
                                <p:cTn id="32" presetID="10" presetClass="entr" presetSubtype="0" fill="hold" nodeType="withEffect">
                                  <p:stCondLst>
                                    <p:cond delay="25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par>
                                <p:cTn id="35" presetID="6" presetClass="emph" presetSubtype="0" fill="hold" nodeType="withEffect">
                                  <p:stCondLst>
                                    <p:cond delay="250"/>
                                  </p:stCondLst>
                                  <p:childTnLst>
                                    <p:animScale>
                                      <p:cBhvr>
                                        <p:cTn id="36" dur="750" fill="hold"/>
                                        <p:tgtEl>
                                          <p:spTgt spid="48"/>
                                        </p:tgtEl>
                                      </p:cBhvr>
                                      <p:by x="200000" y="200000"/>
                                    </p:animScale>
                                  </p:childTnLst>
                                </p:cTn>
                              </p:par>
                              <p:par>
                                <p:cTn id="37" presetID="10" presetClass="exit" presetSubtype="0" fill="hold" nodeType="withEffect">
                                  <p:stCondLst>
                                    <p:cond delay="750"/>
                                  </p:stCondLst>
                                  <p:childTnLst>
                                    <p:animEffect transition="out" filter="fade">
                                      <p:cBhvr>
                                        <p:cTn id="38" dur="750"/>
                                        <p:tgtEl>
                                          <p:spTgt spid="48"/>
                                        </p:tgtEl>
                                      </p:cBhvr>
                                    </p:animEffect>
                                    <p:set>
                                      <p:cBhvr>
                                        <p:cTn id="39" dur="1" fill="hold">
                                          <p:stCondLst>
                                            <p:cond delay="749"/>
                                          </p:stCondLst>
                                        </p:cTn>
                                        <p:tgtEl>
                                          <p:spTgt spid="48"/>
                                        </p:tgtEl>
                                        <p:attrNameLst>
                                          <p:attrName>style.visibility</p:attrName>
                                        </p:attrNameLst>
                                      </p:cBhvr>
                                      <p:to>
                                        <p:strVal val="hidden"/>
                                      </p:to>
                                    </p:set>
                                  </p:childTnLst>
                                </p:cTn>
                              </p:par>
                              <p:par>
                                <p:cTn id="40" presetID="10" presetClass="entr" presetSubtype="0" fill="hold" nodeType="withEffect">
                                  <p:stCondLst>
                                    <p:cond delay="750"/>
                                  </p:stCondLst>
                                  <p:childTnLst>
                                    <p:set>
                                      <p:cBhvr>
                                        <p:cTn id="41" dur="1" fill="hold">
                                          <p:stCondLst>
                                            <p:cond delay="0"/>
                                          </p:stCondLst>
                                        </p:cTn>
                                        <p:tgtEl>
                                          <p:spTgt spid="83"/>
                                        </p:tgtEl>
                                        <p:attrNameLst>
                                          <p:attrName>style.visibility</p:attrName>
                                        </p:attrNameLst>
                                      </p:cBhvr>
                                      <p:to>
                                        <p:strVal val="visible"/>
                                      </p:to>
                                    </p:set>
                                    <p:animEffect transition="in" filter="fade">
                                      <p:cBhvr>
                                        <p:cTn id="42" dur="500"/>
                                        <p:tgtEl>
                                          <p:spTgt spid="83"/>
                                        </p:tgtEl>
                                      </p:cBhvr>
                                    </p:animEffect>
                                  </p:childTnLst>
                                </p:cTn>
                              </p:par>
                              <p:par>
                                <p:cTn id="43" presetID="6" presetClass="emph" presetSubtype="0" fill="hold" nodeType="withEffect">
                                  <p:stCondLst>
                                    <p:cond delay="750"/>
                                  </p:stCondLst>
                                  <p:childTnLst>
                                    <p:animScale>
                                      <p:cBhvr>
                                        <p:cTn id="44" dur="750" fill="hold"/>
                                        <p:tgtEl>
                                          <p:spTgt spid="83"/>
                                        </p:tgtEl>
                                      </p:cBhvr>
                                      <p:by x="200000" y="200000"/>
                                    </p:animScale>
                                  </p:childTnLst>
                                </p:cTn>
                              </p:par>
                              <p:par>
                                <p:cTn id="45" presetID="10" presetClass="exit" presetSubtype="0" fill="hold" nodeType="withEffect">
                                  <p:stCondLst>
                                    <p:cond delay="1250"/>
                                  </p:stCondLst>
                                  <p:childTnLst>
                                    <p:animEffect transition="out" filter="fade">
                                      <p:cBhvr>
                                        <p:cTn id="46" dur="750"/>
                                        <p:tgtEl>
                                          <p:spTgt spid="83"/>
                                        </p:tgtEl>
                                      </p:cBhvr>
                                    </p:animEffect>
                                    <p:set>
                                      <p:cBhvr>
                                        <p:cTn id="47" dur="1" fill="hold">
                                          <p:stCondLst>
                                            <p:cond delay="749"/>
                                          </p:stCondLst>
                                        </p:cTn>
                                        <p:tgtEl>
                                          <p:spTgt spid="83"/>
                                        </p:tgtEl>
                                        <p:attrNameLst>
                                          <p:attrName>style.visibility</p:attrName>
                                        </p:attrNameLst>
                                      </p:cBhvr>
                                      <p:to>
                                        <p:strVal val="hidden"/>
                                      </p:to>
                                    </p:set>
                                  </p:childTnLst>
                                </p:cTn>
                              </p:par>
                              <p:par>
                                <p:cTn id="48" presetID="10" presetClass="entr" presetSubtype="0" fill="hold" nodeType="withEffect">
                                  <p:stCondLst>
                                    <p:cond delay="125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500"/>
                                        <p:tgtEl>
                                          <p:spTgt spid="118"/>
                                        </p:tgtEl>
                                      </p:cBhvr>
                                    </p:animEffect>
                                  </p:childTnLst>
                                </p:cTn>
                              </p:par>
                              <p:par>
                                <p:cTn id="51" presetID="6" presetClass="emph" presetSubtype="0" fill="hold" nodeType="withEffect">
                                  <p:stCondLst>
                                    <p:cond delay="1250"/>
                                  </p:stCondLst>
                                  <p:childTnLst>
                                    <p:animScale>
                                      <p:cBhvr>
                                        <p:cTn id="52" dur="750" fill="hold"/>
                                        <p:tgtEl>
                                          <p:spTgt spid="118"/>
                                        </p:tgtEl>
                                      </p:cBhvr>
                                      <p:by x="200000" y="200000"/>
                                    </p:animScale>
                                  </p:childTnLst>
                                </p:cTn>
                              </p:par>
                              <p:par>
                                <p:cTn id="53" presetID="10" presetClass="exit" presetSubtype="0" fill="hold" nodeType="withEffect">
                                  <p:stCondLst>
                                    <p:cond delay="1500"/>
                                  </p:stCondLst>
                                  <p:childTnLst>
                                    <p:animEffect transition="out" filter="fade">
                                      <p:cBhvr>
                                        <p:cTn id="54" dur="750"/>
                                        <p:tgtEl>
                                          <p:spTgt spid="118"/>
                                        </p:tgtEl>
                                      </p:cBhvr>
                                    </p:animEffect>
                                    <p:set>
                                      <p:cBhvr>
                                        <p:cTn id="55" dur="1" fill="hold">
                                          <p:stCondLst>
                                            <p:cond delay="749"/>
                                          </p:stCondLst>
                                        </p:cTn>
                                        <p:tgtEl>
                                          <p:spTgt spid="1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822960" y="-877344"/>
            <a:ext cx="10334633"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3200" b="1" dirty="0">
                <a:solidFill>
                  <a:srgbClr val="FF0000"/>
                </a:solidFill>
                <a:latin typeface="VNI-Avo" pitchFamily="2" charset="0"/>
                <a:cs typeface="Times New Roman" panose="02020603050405020304" pitchFamily="18" charset="0"/>
              </a:rPr>
              <a:t>1. </a:t>
            </a:r>
            <a:r>
              <a:rPr lang="en-US" sz="3200" b="1" err="1">
                <a:solidFill>
                  <a:srgbClr val="FF0000"/>
                </a:solidFill>
                <a:latin typeface="VNI-Avo" pitchFamily="2" charset="0"/>
                <a:cs typeface="Times New Roman" panose="02020603050405020304" pitchFamily="18" charset="0"/>
              </a:rPr>
              <a:t>Xem</a:t>
            </a:r>
            <a:r>
              <a:rPr lang="en-US" sz="3200" b="1">
                <a:solidFill>
                  <a:srgbClr val="FF0000"/>
                </a:solidFill>
                <a:latin typeface="VNI-Avo" pitchFamily="2" charset="0"/>
                <a:cs typeface="Times New Roman" panose="02020603050405020304" pitchFamily="18" charset="0"/>
              </a:rPr>
              <a:t> hình vaø </a:t>
            </a:r>
            <a:r>
              <a:rPr lang="en-US" sz="3200" b="1" dirty="0" err="1">
                <a:solidFill>
                  <a:srgbClr val="FF0000"/>
                </a:solidFill>
                <a:latin typeface="VNI-Avo" pitchFamily="2" charset="0"/>
                <a:cs typeface="Times New Roman" panose="02020603050405020304" pitchFamily="18" charset="0"/>
              </a:rPr>
              <a:t>traû</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lôøi</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caâu</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hoûi</a:t>
            </a:r>
            <a:endParaRPr lang="en-US" sz="3200" b="1" dirty="0">
              <a:solidFill>
                <a:srgbClr val="FF0000"/>
              </a:solidFill>
              <a:latin typeface="VNI-Avo" pitchFamily="2" charset="0"/>
              <a:cs typeface="Times New Roman" panose="02020603050405020304" pitchFamily="18" charset="0"/>
            </a:endParaRPr>
          </a:p>
        </p:txBody>
      </p:sp>
      <p:sp>
        <p:nvSpPr>
          <p:cNvPr id="2" name="TextBox 1"/>
          <p:cNvSpPr txBox="1"/>
          <p:nvPr/>
        </p:nvSpPr>
        <p:spPr>
          <a:xfrm>
            <a:off x="822960" y="598622"/>
            <a:ext cx="12640624" cy="523220"/>
          </a:xfrm>
          <a:prstGeom prst="rect">
            <a:avLst/>
          </a:prstGeom>
          <a:noFill/>
        </p:spPr>
        <p:txBody>
          <a:bodyPr wrap="square" rtlCol="0">
            <a:spAutoFit/>
          </a:bodyPr>
          <a:lstStyle/>
          <a:p>
            <a:r>
              <a:rPr lang="en-US" sz="2800" b="1" dirty="0">
                <a:solidFill>
                  <a:srgbClr val="0070C0"/>
                </a:solidFill>
                <a:latin typeface="VNI-Avo" pitchFamily="2" charset="0"/>
              </a:rPr>
              <a:t>a</a:t>
            </a:r>
            <a:r>
              <a:rPr lang="en-US" sz="2800" b="1">
                <a:solidFill>
                  <a:srgbClr val="0070C0"/>
                </a:solidFill>
                <a:latin typeface="VNI-Avo" pitchFamily="2" charset="0"/>
              </a:rPr>
              <a:t>. Nhöõng vaät duïng naøy coù theå gaây tai naïn thöông tích gì?</a:t>
            </a:r>
            <a:endParaRPr lang="en-US" sz="2800" b="1" dirty="0">
              <a:solidFill>
                <a:srgbClr val="0070C0"/>
              </a:solidFill>
              <a:latin typeface="VNI-Avo"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4448" t="51984" r="9097" b="36003"/>
          <a:stretch/>
        </p:blipFill>
        <p:spPr>
          <a:xfrm>
            <a:off x="2976911" y="1121842"/>
            <a:ext cx="6416469" cy="4200710"/>
          </a:xfrm>
          <a:prstGeom prst="rect">
            <a:avLst/>
          </a:prstGeom>
        </p:spPr>
      </p:pic>
      <p:sp>
        <p:nvSpPr>
          <p:cNvPr id="3" name="Rectangle 2"/>
          <p:cNvSpPr/>
          <p:nvPr/>
        </p:nvSpPr>
        <p:spPr>
          <a:xfrm>
            <a:off x="2363453" y="5793503"/>
            <a:ext cx="9559637" cy="646331"/>
          </a:xfrm>
          <a:prstGeom prst="rect">
            <a:avLst/>
          </a:prstGeom>
        </p:spPr>
        <p:txBody>
          <a:bodyPr wrap="square">
            <a:spAutoFit/>
          </a:bodyPr>
          <a:lstStyle/>
          <a:p>
            <a:r>
              <a:rPr lang="vi-VN" sz="3600" b="1" i="1">
                <a:solidFill>
                  <a:srgbClr val="000000"/>
                </a:solidFill>
                <a:latin typeface="Times New Roman"/>
                <a:ea typeface="Calibri"/>
              </a:rPr>
              <a:t>	</a:t>
            </a:r>
            <a:r>
              <a:rPr lang="vi-VN" sz="3600" b="1" i="1">
                <a:latin typeface="Times New Roman"/>
                <a:ea typeface="Calibri"/>
              </a:rPr>
              <a:t>Gây đứt tay, chảy máu</a:t>
            </a:r>
            <a:endParaRPr lang="vi-VN" sz="3600" b="1">
              <a:solidFill>
                <a:srgbClr val="000000"/>
              </a:solidFill>
            </a:endParaRPr>
          </a:p>
        </p:txBody>
      </p:sp>
      <p:sp>
        <p:nvSpPr>
          <p:cNvPr id="6" name="Rectangle 5"/>
          <p:cNvSpPr/>
          <p:nvPr/>
        </p:nvSpPr>
        <p:spPr>
          <a:xfrm>
            <a:off x="5103351" y="5038801"/>
            <a:ext cx="1244251" cy="830997"/>
          </a:xfrm>
          <a:prstGeom prst="rect">
            <a:avLst/>
          </a:prstGeom>
        </p:spPr>
        <p:txBody>
          <a:bodyPr wrap="none">
            <a:spAutoFit/>
          </a:bodyPr>
          <a:lstStyle/>
          <a:p>
            <a:r>
              <a:rPr lang="vi-VN" sz="4800" b="1">
                <a:solidFill>
                  <a:srgbClr val="FF0000"/>
                </a:solidFill>
                <a:latin typeface="Times New Roman"/>
                <a:ea typeface="Calibri"/>
              </a:rPr>
              <a:t>Dao</a:t>
            </a:r>
            <a:endParaRPr lang="vi-VN" sz="4800" b="1">
              <a:solidFill>
                <a:srgbClr val="FF0000"/>
              </a:solidFill>
            </a:endParaRPr>
          </a:p>
        </p:txBody>
      </p:sp>
    </p:spTree>
    <p:extLst>
      <p:ext uri="{BB962C8B-B14F-4D97-AF65-F5344CB8AC3E}">
        <p14:creationId xmlns:p14="http://schemas.microsoft.com/office/powerpoint/2010/main" val="25811851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822960" y="-877344"/>
            <a:ext cx="10334633"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3200" b="1" dirty="0">
                <a:solidFill>
                  <a:srgbClr val="FF0000"/>
                </a:solidFill>
                <a:latin typeface="VNI-Avo" pitchFamily="2" charset="0"/>
                <a:cs typeface="Times New Roman" panose="02020603050405020304" pitchFamily="18" charset="0"/>
              </a:rPr>
              <a:t>1. </a:t>
            </a:r>
            <a:r>
              <a:rPr lang="en-US" sz="3200" b="1" err="1">
                <a:solidFill>
                  <a:srgbClr val="FF0000"/>
                </a:solidFill>
                <a:latin typeface="VNI-Avo" pitchFamily="2" charset="0"/>
                <a:cs typeface="Times New Roman" panose="02020603050405020304" pitchFamily="18" charset="0"/>
              </a:rPr>
              <a:t>Xem</a:t>
            </a:r>
            <a:r>
              <a:rPr lang="en-US" sz="3200" b="1">
                <a:solidFill>
                  <a:srgbClr val="FF0000"/>
                </a:solidFill>
                <a:latin typeface="VNI-Avo" pitchFamily="2" charset="0"/>
                <a:cs typeface="Times New Roman" panose="02020603050405020304" pitchFamily="18" charset="0"/>
              </a:rPr>
              <a:t> hình vaø </a:t>
            </a:r>
            <a:r>
              <a:rPr lang="en-US" sz="3200" b="1" dirty="0" err="1">
                <a:solidFill>
                  <a:srgbClr val="FF0000"/>
                </a:solidFill>
                <a:latin typeface="VNI-Avo" pitchFamily="2" charset="0"/>
                <a:cs typeface="Times New Roman" panose="02020603050405020304" pitchFamily="18" charset="0"/>
              </a:rPr>
              <a:t>traû</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lôøi</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caâu</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hoûi</a:t>
            </a:r>
            <a:endParaRPr lang="en-US" sz="3200" b="1" dirty="0">
              <a:solidFill>
                <a:srgbClr val="FF0000"/>
              </a:solidFill>
              <a:latin typeface="VNI-Avo" pitchFamily="2" charset="0"/>
              <a:cs typeface="Times New Roman" panose="02020603050405020304" pitchFamily="18" charset="0"/>
            </a:endParaRPr>
          </a:p>
        </p:txBody>
      </p:sp>
      <p:sp>
        <p:nvSpPr>
          <p:cNvPr id="2" name="TextBox 1"/>
          <p:cNvSpPr txBox="1"/>
          <p:nvPr/>
        </p:nvSpPr>
        <p:spPr>
          <a:xfrm>
            <a:off x="822960" y="598622"/>
            <a:ext cx="12640624" cy="523220"/>
          </a:xfrm>
          <a:prstGeom prst="rect">
            <a:avLst/>
          </a:prstGeom>
          <a:noFill/>
        </p:spPr>
        <p:txBody>
          <a:bodyPr wrap="square" rtlCol="0">
            <a:spAutoFit/>
          </a:bodyPr>
          <a:lstStyle/>
          <a:p>
            <a:r>
              <a:rPr lang="en-US" sz="2800" b="1" dirty="0">
                <a:solidFill>
                  <a:srgbClr val="0070C0"/>
                </a:solidFill>
                <a:latin typeface="VNI-Avo" pitchFamily="2" charset="0"/>
              </a:rPr>
              <a:t>a</a:t>
            </a:r>
            <a:r>
              <a:rPr lang="en-US" sz="2800" b="1">
                <a:solidFill>
                  <a:srgbClr val="0070C0"/>
                </a:solidFill>
                <a:latin typeface="VNI-Avo" pitchFamily="2" charset="0"/>
              </a:rPr>
              <a:t>. Nhöõng vaät duïng naøy coù theå gaây tai naïn thöông tích gì?</a:t>
            </a:r>
            <a:endParaRPr lang="en-US" sz="2800" b="1" dirty="0">
              <a:solidFill>
                <a:srgbClr val="0070C0"/>
              </a:solidFill>
              <a:latin typeface="VNI-Avo"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881" t="64038" r="64664" b="23949"/>
          <a:stretch/>
        </p:blipFill>
        <p:spPr>
          <a:xfrm>
            <a:off x="2976911" y="1121842"/>
            <a:ext cx="6416469" cy="4200710"/>
          </a:xfrm>
          <a:prstGeom prst="rect">
            <a:avLst/>
          </a:prstGeom>
        </p:spPr>
      </p:pic>
      <p:sp>
        <p:nvSpPr>
          <p:cNvPr id="3" name="Rectangle 2"/>
          <p:cNvSpPr/>
          <p:nvPr/>
        </p:nvSpPr>
        <p:spPr>
          <a:xfrm>
            <a:off x="2363454" y="5724228"/>
            <a:ext cx="6614292" cy="830997"/>
          </a:xfrm>
          <a:prstGeom prst="rect">
            <a:avLst/>
          </a:prstGeom>
        </p:spPr>
        <p:txBody>
          <a:bodyPr wrap="square">
            <a:spAutoFit/>
          </a:bodyPr>
          <a:lstStyle/>
          <a:p>
            <a:pPr algn="ctr"/>
            <a:r>
              <a:rPr lang="vi-VN" sz="4800" b="1" i="1">
                <a:solidFill>
                  <a:srgbClr val="000000"/>
                </a:solidFill>
                <a:latin typeface="Times New Roman"/>
                <a:ea typeface="Calibri"/>
              </a:rPr>
              <a:t>	</a:t>
            </a:r>
            <a:r>
              <a:rPr lang="vi-VN" sz="4800" b="1" i="1">
                <a:latin typeface="Times New Roman"/>
                <a:ea typeface="Calibri"/>
              </a:rPr>
              <a:t>Điện giật</a:t>
            </a:r>
            <a:endParaRPr lang="vi-VN" sz="4800" b="1">
              <a:solidFill>
                <a:srgbClr val="000000"/>
              </a:solidFill>
            </a:endParaRPr>
          </a:p>
        </p:txBody>
      </p:sp>
      <p:sp>
        <p:nvSpPr>
          <p:cNvPr id="6" name="Rectangle 5"/>
          <p:cNvSpPr/>
          <p:nvPr/>
        </p:nvSpPr>
        <p:spPr>
          <a:xfrm>
            <a:off x="4674955" y="4623302"/>
            <a:ext cx="3195105" cy="830997"/>
          </a:xfrm>
          <a:prstGeom prst="rect">
            <a:avLst/>
          </a:prstGeom>
        </p:spPr>
        <p:txBody>
          <a:bodyPr wrap="none">
            <a:spAutoFit/>
          </a:bodyPr>
          <a:lstStyle/>
          <a:p>
            <a:r>
              <a:rPr lang="vi-VN" sz="4800" b="1">
                <a:solidFill>
                  <a:srgbClr val="FF0000"/>
                </a:solidFill>
                <a:latin typeface="Times New Roman"/>
                <a:ea typeface="Calibri"/>
              </a:rPr>
              <a:t>Ổ cắm điện</a:t>
            </a:r>
            <a:endParaRPr lang="vi-VN" sz="4800" b="1">
              <a:solidFill>
                <a:srgbClr val="FF0000"/>
              </a:solidFill>
            </a:endParaRPr>
          </a:p>
        </p:txBody>
      </p:sp>
    </p:spTree>
    <p:extLst>
      <p:ext uri="{BB962C8B-B14F-4D97-AF65-F5344CB8AC3E}">
        <p14:creationId xmlns:p14="http://schemas.microsoft.com/office/powerpoint/2010/main" val="30379789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822960" y="-877344"/>
            <a:ext cx="10334633"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3200" b="1" dirty="0">
                <a:solidFill>
                  <a:srgbClr val="FF0000"/>
                </a:solidFill>
                <a:latin typeface="VNI-Avo" pitchFamily="2" charset="0"/>
                <a:cs typeface="Times New Roman" panose="02020603050405020304" pitchFamily="18" charset="0"/>
              </a:rPr>
              <a:t>1. </a:t>
            </a:r>
            <a:r>
              <a:rPr lang="en-US" sz="3200" b="1" err="1">
                <a:solidFill>
                  <a:srgbClr val="FF0000"/>
                </a:solidFill>
                <a:latin typeface="VNI-Avo" pitchFamily="2" charset="0"/>
                <a:cs typeface="Times New Roman" panose="02020603050405020304" pitchFamily="18" charset="0"/>
              </a:rPr>
              <a:t>Xem</a:t>
            </a:r>
            <a:r>
              <a:rPr lang="en-US" sz="3200" b="1">
                <a:solidFill>
                  <a:srgbClr val="FF0000"/>
                </a:solidFill>
                <a:latin typeface="VNI-Avo" pitchFamily="2" charset="0"/>
                <a:cs typeface="Times New Roman" panose="02020603050405020304" pitchFamily="18" charset="0"/>
              </a:rPr>
              <a:t> hình vaø </a:t>
            </a:r>
            <a:r>
              <a:rPr lang="en-US" sz="3200" b="1" dirty="0" err="1">
                <a:solidFill>
                  <a:srgbClr val="FF0000"/>
                </a:solidFill>
                <a:latin typeface="VNI-Avo" pitchFamily="2" charset="0"/>
                <a:cs typeface="Times New Roman" panose="02020603050405020304" pitchFamily="18" charset="0"/>
              </a:rPr>
              <a:t>traû</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lôøi</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caâu</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hoûi</a:t>
            </a:r>
            <a:endParaRPr lang="en-US" sz="3200" b="1" dirty="0">
              <a:solidFill>
                <a:srgbClr val="FF0000"/>
              </a:solidFill>
              <a:latin typeface="VNI-Avo" pitchFamily="2" charset="0"/>
              <a:cs typeface="Times New Roman" panose="02020603050405020304" pitchFamily="18" charset="0"/>
            </a:endParaRPr>
          </a:p>
        </p:txBody>
      </p:sp>
      <p:sp>
        <p:nvSpPr>
          <p:cNvPr id="2" name="TextBox 1"/>
          <p:cNvSpPr txBox="1"/>
          <p:nvPr/>
        </p:nvSpPr>
        <p:spPr>
          <a:xfrm>
            <a:off x="822960" y="598622"/>
            <a:ext cx="12640624" cy="523220"/>
          </a:xfrm>
          <a:prstGeom prst="rect">
            <a:avLst/>
          </a:prstGeom>
          <a:noFill/>
        </p:spPr>
        <p:txBody>
          <a:bodyPr wrap="square" rtlCol="0">
            <a:spAutoFit/>
          </a:bodyPr>
          <a:lstStyle/>
          <a:p>
            <a:r>
              <a:rPr lang="en-US" sz="2800" b="1" dirty="0">
                <a:solidFill>
                  <a:srgbClr val="0070C0"/>
                </a:solidFill>
                <a:latin typeface="VNI-Avo" pitchFamily="2" charset="0"/>
              </a:rPr>
              <a:t>a</a:t>
            </a:r>
            <a:r>
              <a:rPr lang="en-US" sz="2800" b="1">
                <a:solidFill>
                  <a:srgbClr val="0070C0"/>
                </a:solidFill>
                <a:latin typeface="VNI-Avo" pitchFamily="2" charset="0"/>
              </a:rPr>
              <a:t>. Nhöõng vaät duïng naøy coù theå gaây tai naïn thöông tích gì?</a:t>
            </a:r>
            <a:endParaRPr lang="en-US" sz="2800" b="1" dirty="0">
              <a:solidFill>
                <a:srgbClr val="0070C0"/>
              </a:solidFill>
              <a:latin typeface="VNI-Avo"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7649" t="64459" r="35896" b="23528"/>
          <a:stretch/>
        </p:blipFill>
        <p:spPr>
          <a:xfrm>
            <a:off x="3115176" y="1254612"/>
            <a:ext cx="5750199" cy="3764519"/>
          </a:xfrm>
          <a:prstGeom prst="rect">
            <a:avLst/>
          </a:prstGeom>
        </p:spPr>
      </p:pic>
      <p:sp>
        <p:nvSpPr>
          <p:cNvPr id="3" name="Rectangle 2"/>
          <p:cNvSpPr/>
          <p:nvPr/>
        </p:nvSpPr>
        <p:spPr>
          <a:xfrm>
            <a:off x="443346" y="5918194"/>
            <a:ext cx="11166632" cy="707886"/>
          </a:xfrm>
          <a:prstGeom prst="rect">
            <a:avLst/>
          </a:prstGeom>
        </p:spPr>
        <p:txBody>
          <a:bodyPr wrap="square">
            <a:spAutoFit/>
          </a:bodyPr>
          <a:lstStyle/>
          <a:p>
            <a:r>
              <a:rPr lang="vi-VN" sz="4000" b="1" i="1">
                <a:solidFill>
                  <a:srgbClr val="000000"/>
                </a:solidFill>
                <a:latin typeface="Times New Roman"/>
                <a:ea typeface="Calibri"/>
              </a:rPr>
              <a:t>	</a:t>
            </a:r>
            <a:r>
              <a:rPr lang="vi-VN" sz="4000" b="1" i="1">
                <a:latin typeface="Times New Roman"/>
                <a:ea typeface="Calibri"/>
              </a:rPr>
              <a:t>Đứt tay, chân; đâm vào tay chân; đâm vào tai...</a:t>
            </a:r>
            <a:endParaRPr lang="vi-VN" sz="4000" b="1">
              <a:solidFill>
                <a:srgbClr val="000000"/>
              </a:solidFill>
            </a:endParaRPr>
          </a:p>
        </p:txBody>
      </p:sp>
      <p:sp>
        <p:nvSpPr>
          <p:cNvPr id="6" name="Rectangle 5"/>
          <p:cNvSpPr/>
          <p:nvPr/>
        </p:nvSpPr>
        <p:spPr>
          <a:xfrm>
            <a:off x="3391752" y="4907053"/>
            <a:ext cx="5934638" cy="830997"/>
          </a:xfrm>
          <a:prstGeom prst="rect">
            <a:avLst/>
          </a:prstGeom>
        </p:spPr>
        <p:txBody>
          <a:bodyPr wrap="none">
            <a:spAutoFit/>
          </a:bodyPr>
          <a:lstStyle/>
          <a:p>
            <a:r>
              <a:rPr lang="vi-VN" sz="4800" b="1">
                <a:solidFill>
                  <a:srgbClr val="FF0000"/>
                </a:solidFill>
                <a:latin typeface="Times New Roman"/>
                <a:ea typeface="Calibri"/>
              </a:rPr>
              <a:t>Bộ dụng cụ làm móng</a:t>
            </a:r>
            <a:endParaRPr lang="vi-VN" sz="4800" b="1">
              <a:solidFill>
                <a:srgbClr val="FF0000"/>
              </a:solidFill>
            </a:endParaRPr>
          </a:p>
        </p:txBody>
      </p:sp>
    </p:spTree>
    <p:extLst>
      <p:ext uri="{BB962C8B-B14F-4D97-AF65-F5344CB8AC3E}">
        <p14:creationId xmlns:p14="http://schemas.microsoft.com/office/powerpoint/2010/main" val="30379789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822960" y="-877344"/>
            <a:ext cx="10334633"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3200" b="1" dirty="0">
                <a:solidFill>
                  <a:srgbClr val="FF0000"/>
                </a:solidFill>
                <a:latin typeface="VNI-Avo" pitchFamily="2" charset="0"/>
                <a:cs typeface="Times New Roman" panose="02020603050405020304" pitchFamily="18" charset="0"/>
              </a:rPr>
              <a:t>1. </a:t>
            </a:r>
            <a:r>
              <a:rPr lang="en-US" sz="3200" b="1" err="1">
                <a:solidFill>
                  <a:srgbClr val="FF0000"/>
                </a:solidFill>
                <a:latin typeface="VNI-Avo" pitchFamily="2" charset="0"/>
                <a:cs typeface="Times New Roman" panose="02020603050405020304" pitchFamily="18" charset="0"/>
              </a:rPr>
              <a:t>Xem</a:t>
            </a:r>
            <a:r>
              <a:rPr lang="en-US" sz="3200" b="1">
                <a:solidFill>
                  <a:srgbClr val="FF0000"/>
                </a:solidFill>
                <a:latin typeface="VNI-Avo" pitchFamily="2" charset="0"/>
                <a:cs typeface="Times New Roman" panose="02020603050405020304" pitchFamily="18" charset="0"/>
              </a:rPr>
              <a:t> hình vaø </a:t>
            </a:r>
            <a:r>
              <a:rPr lang="en-US" sz="3200" b="1" dirty="0" err="1">
                <a:solidFill>
                  <a:srgbClr val="FF0000"/>
                </a:solidFill>
                <a:latin typeface="VNI-Avo" pitchFamily="2" charset="0"/>
                <a:cs typeface="Times New Roman" panose="02020603050405020304" pitchFamily="18" charset="0"/>
              </a:rPr>
              <a:t>traû</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lôøi</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caâu</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hoûi</a:t>
            </a:r>
            <a:endParaRPr lang="en-US" sz="3200" b="1" dirty="0">
              <a:solidFill>
                <a:srgbClr val="FF0000"/>
              </a:solidFill>
              <a:latin typeface="VNI-Avo" pitchFamily="2" charset="0"/>
              <a:cs typeface="Times New Roman" panose="02020603050405020304" pitchFamily="18" charset="0"/>
            </a:endParaRPr>
          </a:p>
        </p:txBody>
      </p:sp>
      <p:sp>
        <p:nvSpPr>
          <p:cNvPr id="2" name="TextBox 1"/>
          <p:cNvSpPr txBox="1"/>
          <p:nvPr/>
        </p:nvSpPr>
        <p:spPr>
          <a:xfrm>
            <a:off x="822960" y="598622"/>
            <a:ext cx="12640624" cy="523220"/>
          </a:xfrm>
          <a:prstGeom prst="rect">
            <a:avLst/>
          </a:prstGeom>
          <a:noFill/>
        </p:spPr>
        <p:txBody>
          <a:bodyPr wrap="square" rtlCol="0">
            <a:spAutoFit/>
          </a:bodyPr>
          <a:lstStyle/>
          <a:p>
            <a:r>
              <a:rPr lang="en-US" sz="2800" b="1" dirty="0">
                <a:solidFill>
                  <a:srgbClr val="0070C0"/>
                </a:solidFill>
                <a:latin typeface="VNI-Avo" pitchFamily="2" charset="0"/>
              </a:rPr>
              <a:t>a</a:t>
            </a:r>
            <a:r>
              <a:rPr lang="en-US" sz="2800" b="1">
                <a:solidFill>
                  <a:srgbClr val="0070C0"/>
                </a:solidFill>
                <a:latin typeface="VNI-Avo" pitchFamily="2" charset="0"/>
              </a:rPr>
              <a:t>. Nhöõng vaät duïng naøy coù theå gaây tai naïn thöông tích gì?</a:t>
            </a:r>
            <a:endParaRPr lang="en-US" sz="2800" b="1" dirty="0">
              <a:solidFill>
                <a:srgbClr val="0070C0"/>
              </a:solidFill>
              <a:latin typeface="VNI-Avo"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2292" t="64017" r="9971" b="22201"/>
          <a:stretch/>
        </p:blipFill>
        <p:spPr>
          <a:xfrm>
            <a:off x="2975864" y="1121842"/>
            <a:ext cx="6028824" cy="4318874"/>
          </a:xfrm>
          <a:prstGeom prst="rect">
            <a:avLst/>
          </a:prstGeom>
        </p:spPr>
      </p:pic>
      <p:sp>
        <p:nvSpPr>
          <p:cNvPr id="3" name="Rectangle 2"/>
          <p:cNvSpPr/>
          <p:nvPr/>
        </p:nvSpPr>
        <p:spPr>
          <a:xfrm>
            <a:off x="4017819" y="5837368"/>
            <a:ext cx="3699163" cy="830997"/>
          </a:xfrm>
          <a:prstGeom prst="rect">
            <a:avLst/>
          </a:prstGeom>
        </p:spPr>
        <p:txBody>
          <a:bodyPr wrap="square">
            <a:spAutoFit/>
          </a:bodyPr>
          <a:lstStyle/>
          <a:p>
            <a:r>
              <a:rPr lang="vi-VN" sz="4800" b="1" i="1">
                <a:solidFill>
                  <a:srgbClr val="000000"/>
                </a:solidFill>
                <a:latin typeface="Times New Roman"/>
                <a:ea typeface="Calibri"/>
              </a:rPr>
              <a:t>	</a:t>
            </a:r>
            <a:r>
              <a:rPr lang="vi-VN" sz="4800" b="1" i="1">
                <a:latin typeface="Times New Roman"/>
                <a:ea typeface="Calibri"/>
              </a:rPr>
              <a:t>Bị ngã</a:t>
            </a:r>
            <a:endParaRPr lang="vi-VN" sz="4800" b="1">
              <a:solidFill>
                <a:srgbClr val="000000"/>
              </a:solidFill>
            </a:endParaRPr>
          </a:p>
        </p:txBody>
      </p:sp>
      <p:sp>
        <p:nvSpPr>
          <p:cNvPr id="6" name="Rectangle 5"/>
          <p:cNvSpPr/>
          <p:nvPr/>
        </p:nvSpPr>
        <p:spPr>
          <a:xfrm>
            <a:off x="5060651" y="5025217"/>
            <a:ext cx="2255746" cy="830997"/>
          </a:xfrm>
          <a:prstGeom prst="rect">
            <a:avLst/>
          </a:prstGeom>
        </p:spPr>
        <p:txBody>
          <a:bodyPr wrap="none">
            <a:spAutoFit/>
          </a:bodyPr>
          <a:lstStyle/>
          <a:p>
            <a:r>
              <a:rPr lang="vi-VN" sz="4800" b="1">
                <a:solidFill>
                  <a:srgbClr val="FF0000"/>
                </a:solidFill>
                <a:latin typeface="Times New Roman"/>
                <a:ea typeface="Calibri"/>
              </a:rPr>
              <a:t>Xích đu</a:t>
            </a:r>
            <a:endParaRPr lang="vi-VN" sz="4800" b="1">
              <a:solidFill>
                <a:srgbClr val="FF0000"/>
              </a:solidFill>
            </a:endParaRPr>
          </a:p>
        </p:txBody>
      </p:sp>
    </p:spTree>
    <p:extLst>
      <p:ext uri="{BB962C8B-B14F-4D97-AF65-F5344CB8AC3E}">
        <p14:creationId xmlns:p14="http://schemas.microsoft.com/office/powerpoint/2010/main" val="205821515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77190" y="0"/>
            <a:ext cx="11532870" cy="1077218"/>
          </a:xfrm>
          <a:prstGeom prst="rect">
            <a:avLst/>
          </a:prstGeom>
          <a:noFill/>
        </p:spPr>
        <p:txBody>
          <a:bodyPr wrap="square" rtlCol="0">
            <a:spAutoFit/>
          </a:bodyPr>
          <a:lstStyle/>
          <a:p>
            <a:r>
              <a:rPr lang="en-US" sz="3200" b="1" dirty="0">
                <a:solidFill>
                  <a:srgbClr val="0070C0"/>
                </a:solidFill>
                <a:latin typeface="VNI-Avo" pitchFamily="2" charset="0"/>
              </a:rPr>
              <a:t>b</a:t>
            </a:r>
            <a:r>
              <a:rPr lang="en-US" sz="3200" b="1">
                <a:solidFill>
                  <a:srgbClr val="0070C0"/>
                </a:solidFill>
                <a:latin typeface="VNI-Avo" pitchFamily="2" charset="0"/>
              </a:rPr>
              <a:t>. Caàn laøm gì ñeå phoøng traùnh taïi naïn thöông tích khi söû duïng nhöõng vaät duïng ñoù?</a:t>
            </a:r>
            <a:endParaRPr lang="en-US" sz="3200" b="1" dirty="0">
              <a:solidFill>
                <a:srgbClr val="0070C0"/>
              </a:solidFill>
              <a:latin typeface="VNI-Avo" pitchFamily="2"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8653" t="52121" r="8653" b="21212"/>
          <a:stretch/>
        </p:blipFill>
        <p:spPr>
          <a:xfrm>
            <a:off x="0" y="1260763"/>
            <a:ext cx="12039600" cy="5597237"/>
          </a:xfrm>
          <a:prstGeom prst="rect">
            <a:avLst/>
          </a:prstGeom>
        </p:spPr>
      </p:pic>
    </p:spTree>
    <p:extLst>
      <p:ext uri="{BB962C8B-B14F-4D97-AF65-F5344CB8AC3E}">
        <p14:creationId xmlns:p14="http://schemas.microsoft.com/office/powerpoint/2010/main" val="2423615349"/>
      </p:ext>
    </p:extLst>
  </p:cSld>
  <p:clrMapOvr>
    <a:masterClrMapping/>
  </p:clrMapOvr>
  <p:transition>
    <p:random/>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77190" y="0"/>
            <a:ext cx="11532870" cy="1077218"/>
          </a:xfrm>
          <a:prstGeom prst="rect">
            <a:avLst/>
          </a:prstGeom>
          <a:noFill/>
        </p:spPr>
        <p:txBody>
          <a:bodyPr wrap="square" rtlCol="0">
            <a:spAutoFit/>
          </a:bodyPr>
          <a:lstStyle/>
          <a:p>
            <a:r>
              <a:rPr lang="en-US" sz="3200" b="1" dirty="0">
                <a:solidFill>
                  <a:srgbClr val="0070C0"/>
                </a:solidFill>
                <a:latin typeface="VNI-Avo" pitchFamily="2" charset="0"/>
              </a:rPr>
              <a:t>b</a:t>
            </a:r>
            <a:r>
              <a:rPr lang="en-US" sz="3200" b="1">
                <a:solidFill>
                  <a:srgbClr val="0070C0"/>
                </a:solidFill>
                <a:latin typeface="VNI-Avo" pitchFamily="2" charset="0"/>
              </a:rPr>
              <a:t>. Caàn laøm gì ñeå phoøng traùnh taïi naïn thöông tích khi söû duïng nhöõng vaät duïng ñoù?</a:t>
            </a:r>
            <a:endParaRPr lang="en-US" sz="3200" b="1" dirty="0">
              <a:solidFill>
                <a:srgbClr val="0070C0"/>
              </a:solidFill>
              <a:latin typeface="VNI-Avo" pitchFamily="2"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8653" t="52121" r="64892" b="35866"/>
          <a:stretch/>
        </p:blipFill>
        <p:spPr>
          <a:xfrm>
            <a:off x="3034146" y="1077218"/>
            <a:ext cx="5555672" cy="3637167"/>
          </a:xfrm>
          <a:prstGeom prst="rect">
            <a:avLst/>
          </a:prstGeom>
        </p:spPr>
      </p:pic>
      <p:sp>
        <p:nvSpPr>
          <p:cNvPr id="6" name="Rectangle 5"/>
          <p:cNvSpPr/>
          <p:nvPr/>
        </p:nvSpPr>
        <p:spPr>
          <a:xfrm>
            <a:off x="9412115" y="2651270"/>
            <a:ext cx="1914307" cy="830997"/>
          </a:xfrm>
          <a:prstGeom prst="rect">
            <a:avLst/>
          </a:prstGeom>
        </p:spPr>
        <p:txBody>
          <a:bodyPr wrap="none">
            <a:spAutoFit/>
          </a:bodyPr>
          <a:lstStyle/>
          <a:p>
            <a:r>
              <a:rPr lang="vi-VN" sz="4800" b="1">
                <a:solidFill>
                  <a:srgbClr val="FF0000"/>
                </a:solidFill>
                <a:latin typeface="Times New Roman"/>
                <a:ea typeface="Calibri"/>
              </a:rPr>
              <a:t>Bàn ủi</a:t>
            </a:r>
            <a:endParaRPr lang="vi-VN" sz="4800" b="1">
              <a:solidFill>
                <a:srgbClr val="FF0000"/>
              </a:solidFill>
            </a:endParaRPr>
          </a:p>
        </p:txBody>
      </p:sp>
      <p:sp>
        <p:nvSpPr>
          <p:cNvPr id="3" name="Rectangle 2"/>
          <p:cNvSpPr/>
          <p:nvPr/>
        </p:nvSpPr>
        <p:spPr>
          <a:xfrm>
            <a:off x="1717963" y="5225580"/>
            <a:ext cx="9060873" cy="1077218"/>
          </a:xfrm>
          <a:prstGeom prst="rect">
            <a:avLst/>
          </a:prstGeom>
        </p:spPr>
        <p:txBody>
          <a:bodyPr wrap="square">
            <a:spAutoFit/>
          </a:bodyPr>
          <a:lstStyle/>
          <a:p>
            <a:r>
              <a:rPr lang="vi-VN" sz="3200" b="1" i="1">
                <a:solidFill>
                  <a:srgbClr val="000000"/>
                </a:solidFill>
                <a:latin typeface="Times New Roman"/>
                <a:ea typeface="Calibri"/>
              </a:rPr>
              <a:t>Điều chỉnh nhiệt độ thích hợp với từng loại quần áo, khi không sử dụng phải đặt đúng vị trí...</a:t>
            </a:r>
            <a:endParaRPr lang="vi-VN" sz="3200" b="1">
              <a:solidFill>
                <a:srgbClr val="000000"/>
              </a:solidFill>
            </a:endParaRPr>
          </a:p>
        </p:txBody>
      </p:sp>
    </p:spTree>
    <p:extLst>
      <p:ext uri="{BB962C8B-B14F-4D97-AF65-F5344CB8AC3E}">
        <p14:creationId xmlns:p14="http://schemas.microsoft.com/office/powerpoint/2010/main" val="43755754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77190" y="0"/>
            <a:ext cx="11532870" cy="1077218"/>
          </a:xfrm>
          <a:prstGeom prst="rect">
            <a:avLst/>
          </a:prstGeom>
          <a:noFill/>
        </p:spPr>
        <p:txBody>
          <a:bodyPr wrap="square" rtlCol="0">
            <a:spAutoFit/>
          </a:bodyPr>
          <a:lstStyle/>
          <a:p>
            <a:r>
              <a:rPr lang="en-US" sz="3200" b="1" dirty="0">
                <a:solidFill>
                  <a:srgbClr val="0070C0"/>
                </a:solidFill>
                <a:latin typeface="VNI-Avo" pitchFamily="2" charset="0"/>
              </a:rPr>
              <a:t>b</a:t>
            </a:r>
            <a:r>
              <a:rPr lang="en-US" sz="3200" b="1">
                <a:solidFill>
                  <a:srgbClr val="0070C0"/>
                </a:solidFill>
                <a:latin typeface="VNI-Avo" pitchFamily="2" charset="0"/>
              </a:rPr>
              <a:t>. Caàn laøm gì ñeå phoøng traùnh taïi naïn thöông tích khi söû duïng nhöõng vaät duïng ñoù?</a:t>
            </a:r>
            <a:endParaRPr lang="en-US" sz="3200" b="1" dirty="0">
              <a:solidFill>
                <a:srgbClr val="0070C0"/>
              </a:solidFill>
              <a:latin typeface="VNI-Avo" pitchFamily="2" charset="0"/>
            </a:endParaRPr>
          </a:p>
        </p:txBody>
      </p:sp>
      <p:sp>
        <p:nvSpPr>
          <p:cNvPr id="3" name="Rectangle 2"/>
          <p:cNvSpPr/>
          <p:nvPr/>
        </p:nvSpPr>
        <p:spPr>
          <a:xfrm>
            <a:off x="1717963" y="5225580"/>
            <a:ext cx="9060873" cy="1077218"/>
          </a:xfrm>
          <a:prstGeom prst="rect">
            <a:avLst/>
          </a:prstGeom>
        </p:spPr>
        <p:txBody>
          <a:bodyPr wrap="square">
            <a:spAutoFit/>
          </a:bodyPr>
          <a:lstStyle/>
          <a:p>
            <a:r>
              <a:rPr lang="vi-VN" sz="3200" b="1" i="1">
                <a:latin typeface="Times New Roman"/>
                <a:ea typeface="Calibri"/>
              </a:rPr>
              <a:t>Không lại gần chỗ cưa đang hoạt động, đứng xa để mạt cưa không bay vào mắt mũi...</a:t>
            </a:r>
            <a:endParaRPr lang="vi-VN" sz="3200" b="1">
              <a:solidFill>
                <a:srgbClr val="000000"/>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5065" t="52972" r="38480" b="35015"/>
          <a:stretch/>
        </p:blipFill>
        <p:spPr>
          <a:xfrm>
            <a:off x="3034146" y="1199223"/>
            <a:ext cx="5555672" cy="3637167"/>
          </a:xfrm>
          <a:prstGeom prst="rect">
            <a:avLst/>
          </a:prstGeom>
        </p:spPr>
      </p:pic>
      <p:sp>
        <p:nvSpPr>
          <p:cNvPr id="8" name="Rectangle 7"/>
          <p:cNvSpPr/>
          <p:nvPr/>
        </p:nvSpPr>
        <p:spPr>
          <a:xfrm>
            <a:off x="9107314" y="2602307"/>
            <a:ext cx="2210862" cy="830997"/>
          </a:xfrm>
          <a:prstGeom prst="rect">
            <a:avLst/>
          </a:prstGeom>
        </p:spPr>
        <p:txBody>
          <a:bodyPr wrap="none">
            <a:spAutoFit/>
          </a:bodyPr>
          <a:lstStyle/>
          <a:p>
            <a:r>
              <a:rPr lang="vi-VN" sz="4800" b="1">
                <a:solidFill>
                  <a:srgbClr val="FF0000"/>
                </a:solidFill>
                <a:latin typeface="Times New Roman"/>
                <a:ea typeface="Calibri"/>
              </a:rPr>
              <a:t>Cái cưa</a:t>
            </a:r>
            <a:endParaRPr lang="vi-VN" sz="4800" b="1">
              <a:solidFill>
                <a:srgbClr val="FF0000"/>
              </a:solidFill>
            </a:endParaRPr>
          </a:p>
        </p:txBody>
      </p:sp>
    </p:spTree>
    <p:extLst>
      <p:ext uri="{BB962C8B-B14F-4D97-AF65-F5344CB8AC3E}">
        <p14:creationId xmlns:p14="http://schemas.microsoft.com/office/powerpoint/2010/main" val="223619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77190" y="0"/>
            <a:ext cx="11532870" cy="1077218"/>
          </a:xfrm>
          <a:prstGeom prst="rect">
            <a:avLst/>
          </a:prstGeom>
          <a:noFill/>
        </p:spPr>
        <p:txBody>
          <a:bodyPr wrap="square" rtlCol="0">
            <a:spAutoFit/>
          </a:bodyPr>
          <a:lstStyle/>
          <a:p>
            <a:r>
              <a:rPr lang="en-US" sz="3200" b="1" dirty="0">
                <a:solidFill>
                  <a:srgbClr val="0070C0"/>
                </a:solidFill>
                <a:latin typeface="VNI-Avo" pitchFamily="2" charset="0"/>
              </a:rPr>
              <a:t>b</a:t>
            </a:r>
            <a:r>
              <a:rPr lang="en-US" sz="3200" b="1">
                <a:solidFill>
                  <a:srgbClr val="0070C0"/>
                </a:solidFill>
                <a:latin typeface="VNI-Avo" pitchFamily="2" charset="0"/>
              </a:rPr>
              <a:t>. Caàn laøm gì ñeå phoøng traùnh taïi naïn thöông tích khi söû duïng nhöõng vaät duïng ñoù?</a:t>
            </a:r>
            <a:endParaRPr lang="en-US" sz="3200" b="1" dirty="0">
              <a:solidFill>
                <a:srgbClr val="0070C0"/>
              </a:solidFill>
              <a:latin typeface="VNI-Avo" pitchFamily="2" charset="0"/>
            </a:endParaRPr>
          </a:p>
        </p:txBody>
      </p:sp>
      <p:sp>
        <p:nvSpPr>
          <p:cNvPr id="3" name="Rectangle 2"/>
          <p:cNvSpPr/>
          <p:nvPr/>
        </p:nvSpPr>
        <p:spPr>
          <a:xfrm>
            <a:off x="1717963" y="5225580"/>
            <a:ext cx="9060873" cy="1077218"/>
          </a:xfrm>
          <a:prstGeom prst="rect">
            <a:avLst/>
          </a:prstGeom>
        </p:spPr>
        <p:txBody>
          <a:bodyPr wrap="square">
            <a:spAutoFit/>
          </a:bodyPr>
          <a:lstStyle/>
          <a:p>
            <a:r>
              <a:rPr lang="vi-VN" sz="3200" b="1" i="1">
                <a:latin typeface="Times New Roman"/>
                <a:ea typeface="Calibri"/>
              </a:rPr>
              <a:t>Sử dụng đúng mục đích, không vừa cầm dao vừa đi hoặc chạy,...</a:t>
            </a:r>
            <a:endParaRPr lang="vi-VN" sz="3200" b="1">
              <a:solidFill>
                <a:srgbClr val="000000"/>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4448" t="51984" r="9097" b="36003"/>
          <a:stretch/>
        </p:blipFill>
        <p:spPr>
          <a:xfrm>
            <a:off x="2870954" y="915544"/>
            <a:ext cx="6416469" cy="4200710"/>
          </a:xfrm>
          <a:prstGeom prst="rect">
            <a:avLst/>
          </a:prstGeom>
        </p:spPr>
      </p:pic>
      <p:sp>
        <p:nvSpPr>
          <p:cNvPr id="8" name="Rectangle 7"/>
          <p:cNvSpPr/>
          <p:nvPr/>
        </p:nvSpPr>
        <p:spPr>
          <a:xfrm>
            <a:off x="9287423" y="2600401"/>
            <a:ext cx="1244251" cy="830997"/>
          </a:xfrm>
          <a:prstGeom prst="rect">
            <a:avLst/>
          </a:prstGeom>
        </p:spPr>
        <p:txBody>
          <a:bodyPr wrap="none">
            <a:spAutoFit/>
          </a:bodyPr>
          <a:lstStyle/>
          <a:p>
            <a:r>
              <a:rPr lang="vi-VN" sz="4800" b="1">
                <a:solidFill>
                  <a:srgbClr val="FF0000"/>
                </a:solidFill>
                <a:latin typeface="Times New Roman"/>
                <a:ea typeface="Calibri"/>
              </a:rPr>
              <a:t>Dao</a:t>
            </a:r>
            <a:endParaRPr lang="vi-VN" sz="4800" b="1">
              <a:solidFill>
                <a:srgbClr val="FF0000"/>
              </a:solidFill>
            </a:endParaRPr>
          </a:p>
        </p:txBody>
      </p:sp>
    </p:spTree>
    <p:extLst>
      <p:ext uri="{BB962C8B-B14F-4D97-AF65-F5344CB8AC3E}">
        <p14:creationId xmlns:p14="http://schemas.microsoft.com/office/powerpoint/2010/main" val="102993782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77190" y="0"/>
            <a:ext cx="11532870" cy="1077218"/>
          </a:xfrm>
          <a:prstGeom prst="rect">
            <a:avLst/>
          </a:prstGeom>
          <a:noFill/>
        </p:spPr>
        <p:txBody>
          <a:bodyPr wrap="square" rtlCol="0">
            <a:spAutoFit/>
          </a:bodyPr>
          <a:lstStyle/>
          <a:p>
            <a:r>
              <a:rPr lang="en-US" sz="3200" b="1" dirty="0">
                <a:solidFill>
                  <a:srgbClr val="0070C0"/>
                </a:solidFill>
                <a:latin typeface="VNI-Avo" pitchFamily="2" charset="0"/>
              </a:rPr>
              <a:t>b</a:t>
            </a:r>
            <a:r>
              <a:rPr lang="en-US" sz="3200" b="1">
                <a:solidFill>
                  <a:srgbClr val="0070C0"/>
                </a:solidFill>
                <a:latin typeface="VNI-Avo" pitchFamily="2" charset="0"/>
              </a:rPr>
              <a:t>. Caàn laøm gì ñeå phoøng traùnh taïi naïn thöông tích khi söû duïng nhöõng vaät duïng ñoù?</a:t>
            </a:r>
            <a:endParaRPr lang="en-US" sz="3200" b="1" dirty="0">
              <a:solidFill>
                <a:srgbClr val="0070C0"/>
              </a:solidFill>
              <a:latin typeface="VNI-Avo" pitchFamily="2" charset="0"/>
            </a:endParaRPr>
          </a:p>
        </p:txBody>
      </p:sp>
      <p:sp>
        <p:nvSpPr>
          <p:cNvPr id="3" name="Rectangle 2"/>
          <p:cNvSpPr/>
          <p:nvPr/>
        </p:nvSpPr>
        <p:spPr>
          <a:xfrm>
            <a:off x="1717963" y="5225580"/>
            <a:ext cx="9060873" cy="1077218"/>
          </a:xfrm>
          <a:prstGeom prst="rect">
            <a:avLst/>
          </a:prstGeom>
        </p:spPr>
        <p:txBody>
          <a:bodyPr wrap="square">
            <a:spAutoFit/>
          </a:bodyPr>
          <a:lstStyle/>
          <a:p>
            <a:r>
              <a:rPr lang="vi-VN" sz="3200" b="1" i="1">
                <a:latin typeface="Times New Roman"/>
                <a:ea typeface="Calibri"/>
              </a:rPr>
              <a:t>Không sử dụng khi tay đang ướt, che kín khi không sử dụng, không thò tay, bút, đồ chơi vào ổ điện</a:t>
            </a:r>
            <a:endParaRPr lang="vi-VN" sz="3200" b="1">
              <a:solidFill>
                <a:srgbClr val="0000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8881" t="64038" r="64664" b="23949"/>
          <a:stretch/>
        </p:blipFill>
        <p:spPr>
          <a:xfrm>
            <a:off x="2796802" y="1024870"/>
            <a:ext cx="6416469" cy="4200710"/>
          </a:xfrm>
          <a:prstGeom prst="rect">
            <a:avLst/>
          </a:prstGeom>
        </p:spPr>
      </p:pic>
      <p:sp>
        <p:nvSpPr>
          <p:cNvPr id="9" name="Rectangle 8"/>
          <p:cNvSpPr/>
          <p:nvPr/>
        </p:nvSpPr>
        <p:spPr>
          <a:xfrm>
            <a:off x="4407483" y="4134276"/>
            <a:ext cx="3195105" cy="830997"/>
          </a:xfrm>
          <a:prstGeom prst="rect">
            <a:avLst/>
          </a:prstGeom>
        </p:spPr>
        <p:txBody>
          <a:bodyPr wrap="none">
            <a:spAutoFit/>
          </a:bodyPr>
          <a:lstStyle/>
          <a:p>
            <a:r>
              <a:rPr lang="vi-VN" sz="4800" b="1">
                <a:solidFill>
                  <a:srgbClr val="FF0000"/>
                </a:solidFill>
                <a:latin typeface="Times New Roman"/>
                <a:ea typeface="Calibri"/>
              </a:rPr>
              <a:t>Ổ cắm điện</a:t>
            </a:r>
            <a:endParaRPr lang="vi-VN" sz="4800" b="1">
              <a:solidFill>
                <a:srgbClr val="FF0000"/>
              </a:solidFill>
            </a:endParaRPr>
          </a:p>
        </p:txBody>
      </p:sp>
    </p:spTree>
    <p:extLst>
      <p:ext uri="{BB962C8B-B14F-4D97-AF65-F5344CB8AC3E}">
        <p14:creationId xmlns:p14="http://schemas.microsoft.com/office/powerpoint/2010/main" val="4162333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77190" y="0"/>
            <a:ext cx="11532870" cy="1077218"/>
          </a:xfrm>
          <a:prstGeom prst="rect">
            <a:avLst/>
          </a:prstGeom>
          <a:noFill/>
        </p:spPr>
        <p:txBody>
          <a:bodyPr wrap="square" rtlCol="0">
            <a:spAutoFit/>
          </a:bodyPr>
          <a:lstStyle/>
          <a:p>
            <a:r>
              <a:rPr lang="en-US" sz="3200" b="1" dirty="0">
                <a:solidFill>
                  <a:srgbClr val="0070C0"/>
                </a:solidFill>
                <a:latin typeface="VNI-Avo" pitchFamily="2" charset="0"/>
              </a:rPr>
              <a:t>b</a:t>
            </a:r>
            <a:r>
              <a:rPr lang="en-US" sz="3200" b="1">
                <a:solidFill>
                  <a:srgbClr val="0070C0"/>
                </a:solidFill>
                <a:latin typeface="VNI-Avo" pitchFamily="2" charset="0"/>
              </a:rPr>
              <a:t>. Caàn laøm gì ñeå phoøng traùnh taïi naïn thöông tích khi söû duïng nhöõng vaät duïng ñoù?</a:t>
            </a:r>
            <a:endParaRPr lang="en-US" sz="3200" b="1" dirty="0">
              <a:solidFill>
                <a:srgbClr val="0070C0"/>
              </a:solidFill>
              <a:latin typeface="VNI-Avo" pitchFamily="2" charset="0"/>
            </a:endParaRPr>
          </a:p>
        </p:txBody>
      </p:sp>
      <p:sp>
        <p:nvSpPr>
          <p:cNvPr id="3" name="Rectangle 2"/>
          <p:cNvSpPr/>
          <p:nvPr/>
        </p:nvSpPr>
        <p:spPr>
          <a:xfrm>
            <a:off x="1468581" y="5682780"/>
            <a:ext cx="10044546" cy="707886"/>
          </a:xfrm>
          <a:prstGeom prst="rect">
            <a:avLst/>
          </a:prstGeom>
        </p:spPr>
        <p:txBody>
          <a:bodyPr wrap="square">
            <a:spAutoFit/>
          </a:bodyPr>
          <a:lstStyle/>
          <a:p>
            <a:r>
              <a:rPr lang="vi-VN" sz="4000" b="1" i="1">
                <a:latin typeface="Times New Roman"/>
                <a:ea typeface="Calibri"/>
              </a:rPr>
              <a:t>Sử dụng đúng mục đích, không tự ý tháo rời</a:t>
            </a:r>
            <a:endParaRPr lang="vi-VN" sz="4000" b="1">
              <a:solidFill>
                <a:srgbClr val="000000"/>
              </a:solidFill>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7649" t="64459" r="35896" b="23528"/>
          <a:stretch/>
        </p:blipFill>
        <p:spPr>
          <a:xfrm>
            <a:off x="3115176" y="1254612"/>
            <a:ext cx="5750199" cy="3764519"/>
          </a:xfrm>
          <a:prstGeom prst="rect">
            <a:avLst/>
          </a:prstGeom>
        </p:spPr>
      </p:pic>
      <p:sp>
        <p:nvSpPr>
          <p:cNvPr id="8" name="Rectangle 7"/>
          <p:cNvSpPr/>
          <p:nvPr/>
        </p:nvSpPr>
        <p:spPr>
          <a:xfrm>
            <a:off x="3115176" y="4603632"/>
            <a:ext cx="5934638" cy="830997"/>
          </a:xfrm>
          <a:prstGeom prst="rect">
            <a:avLst/>
          </a:prstGeom>
        </p:spPr>
        <p:txBody>
          <a:bodyPr wrap="none">
            <a:spAutoFit/>
          </a:bodyPr>
          <a:lstStyle/>
          <a:p>
            <a:r>
              <a:rPr lang="vi-VN" sz="4800" b="1">
                <a:solidFill>
                  <a:srgbClr val="FF0000"/>
                </a:solidFill>
                <a:latin typeface="Times New Roman"/>
                <a:ea typeface="Calibri"/>
              </a:rPr>
              <a:t>Bộ dụng cụ làm móng</a:t>
            </a:r>
            <a:endParaRPr lang="vi-VN" sz="4800" b="1">
              <a:solidFill>
                <a:srgbClr val="FF0000"/>
              </a:solidFill>
            </a:endParaRPr>
          </a:p>
        </p:txBody>
      </p:sp>
    </p:spTree>
    <p:extLst>
      <p:ext uri="{BB962C8B-B14F-4D97-AF65-F5344CB8AC3E}">
        <p14:creationId xmlns:p14="http://schemas.microsoft.com/office/powerpoint/2010/main" val="32363103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5BD9EB7-6ECB-436D-BD28-7F8FE982D321}"/>
              </a:ext>
            </a:extLst>
          </p:cNvPr>
          <p:cNvGrpSpPr/>
          <p:nvPr/>
        </p:nvGrpSpPr>
        <p:grpSpPr>
          <a:xfrm>
            <a:off x="3385457" y="596206"/>
            <a:ext cx="5943600" cy="4622973"/>
            <a:chOff x="2836817" y="426444"/>
            <a:chExt cx="5943600" cy="4622973"/>
          </a:xfrm>
        </p:grpSpPr>
        <p:grpSp>
          <p:nvGrpSpPr>
            <p:cNvPr id="7" name="Group 6">
              <a:extLst>
                <a:ext uri="{FF2B5EF4-FFF2-40B4-BE49-F238E27FC236}">
                  <a16:creationId xmlns:a16="http://schemas.microsoft.com/office/drawing/2014/main" id="{3536ADAA-7C45-4A4F-8986-A183E6A4A6C2}"/>
                </a:ext>
              </a:extLst>
            </p:cNvPr>
            <p:cNvGrpSpPr/>
            <p:nvPr userDrawn="1"/>
          </p:nvGrpSpPr>
          <p:grpSpPr>
            <a:xfrm>
              <a:off x="2836817" y="426444"/>
              <a:ext cx="5943600" cy="4438545"/>
              <a:chOff x="3287669" y="-174448"/>
              <a:chExt cx="5943600" cy="4438545"/>
            </a:xfrm>
          </p:grpSpPr>
          <p:pic>
            <p:nvPicPr>
              <p:cNvPr id="9" name="Picture 8">
                <a:extLst>
                  <a:ext uri="{FF2B5EF4-FFF2-40B4-BE49-F238E27FC236}">
                    <a16:creationId xmlns:a16="http://schemas.microsoft.com/office/drawing/2014/main" id="{1DCB2DDF-9E15-40A3-8E97-EB2BED5C9FA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10" name="TextBox 9">
                <a:extLst>
                  <a:ext uri="{FF2B5EF4-FFF2-40B4-BE49-F238E27FC236}">
                    <a16:creationId xmlns:a16="http://schemas.microsoft.com/office/drawing/2014/main" id="{DF8AAF5D-718D-4A20-A276-2D1337E27C72}"/>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1" name="TextBox 10">
                <a:extLst>
                  <a:ext uri="{FF2B5EF4-FFF2-40B4-BE49-F238E27FC236}">
                    <a16:creationId xmlns:a16="http://schemas.microsoft.com/office/drawing/2014/main" id="{E1D411F5-FCA8-4A8F-82BF-761C41252DC6}"/>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8" name="Picture 7">
              <a:extLst>
                <a:ext uri="{FF2B5EF4-FFF2-40B4-BE49-F238E27FC236}">
                  <a16:creationId xmlns:a16="http://schemas.microsoft.com/office/drawing/2014/main" id="{2D6C26E5-465F-48A0-8556-D3A56380CC5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3" name="Picture 2">
            <a:extLst>
              <a:ext uri="{FF2B5EF4-FFF2-40B4-BE49-F238E27FC236}">
                <a16:creationId xmlns:a16="http://schemas.microsoft.com/office/drawing/2014/main" id="{02CD7962-7DA9-4993-B985-FD83E687CA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097172"/>
            <a:ext cx="760828" cy="760828"/>
          </a:xfrm>
          <a:prstGeom prst="rect">
            <a:avLst/>
          </a:prstGeom>
        </p:spPr>
      </p:pic>
      <p:pic>
        <p:nvPicPr>
          <p:cNvPr id="1026" name="Picture 2" descr="Thiết Kế Nền Vườn Mùa Thu, Phim Hoạt Hình, Mùa Thu, Vườn Hình nền Vector để  tải xuống miễn phí"/>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85719" cy="685799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113632" y="1638821"/>
            <a:ext cx="11237178" cy="1915909"/>
          </a:xfrm>
          <a:prstGeom prst="rect">
            <a:avLst/>
          </a:prstGeom>
          <a:noFill/>
        </p:spPr>
        <p:txBody>
          <a:bodyPr wrap="square" lIns="68580" tIns="34290" rIns="68580" bIns="34290">
            <a:spAutoFit/>
            <a:scene3d>
              <a:camera prst="orthographicFront"/>
              <a:lightRig rig="soft" dir="t">
                <a:rot lat="0" lon="0" rev="15600000"/>
              </a:lightRig>
            </a:scene3d>
            <a:sp3d extrusionH="57150" prstMaterial="softEdge">
              <a:bevelT w="25400" h="38100"/>
            </a:sp3d>
          </a:bodyPr>
          <a:lstStyle/>
          <a:p>
            <a:pPr algn="ctr" defTabSz="685800"/>
            <a:r>
              <a:rPr lang="en-US" sz="6000" b="1" dirty="0" err="1">
                <a:ln/>
                <a:solidFill>
                  <a:srgbClr val="FF0000"/>
                </a:solidFill>
                <a:latin typeface="VNI-Avo" pitchFamily="2" charset="0"/>
              </a:rPr>
              <a:t>Chaøo</a:t>
            </a:r>
            <a:r>
              <a:rPr lang="en-US" sz="6000" b="1" dirty="0">
                <a:ln/>
                <a:solidFill>
                  <a:srgbClr val="FF0000"/>
                </a:solidFill>
                <a:latin typeface="VNI-Avo" pitchFamily="2" charset="0"/>
              </a:rPr>
              <a:t> </a:t>
            </a:r>
            <a:r>
              <a:rPr lang="en-US" sz="6000" b="1" dirty="0" err="1">
                <a:ln/>
                <a:solidFill>
                  <a:srgbClr val="FF0000"/>
                </a:solidFill>
                <a:latin typeface="VNI-Avo" pitchFamily="2" charset="0"/>
              </a:rPr>
              <a:t>möøng</a:t>
            </a:r>
            <a:r>
              <a:rPr lang="en-US" sz="6000" b="1" dirty="0">
                <a:ln/>
                <a:solidFill>
                  <a:srgbClr val="FF0000"/>
                </a:solidFill>
                <a:latin typeface="VNI-Avo" pitchFamily="2" charset="0"/>
              </a:rPr>
              <a:t> </a:t>
            </a:r>
            <a:r>
              <a:rPr lang="en-US" sz="6000" b="1" dirty="0" err="1">
                <a:ln/>
                <a:solidFill>
                  <a:srgbClr val="FF0000"/>
                </a:solidFill>
                <a:latin typeface="VNI-Avo" pitchFamily="2" charset="0"/>
              </a:rPr>
              <a:t>caùc</a:t>
            </a:r>
            <a:r>
              <a:rPr lang="en-US" sz="6000" b="1" dirty="0">
                <a:ln/>
                <a:solidFill>
                  <a:srgbClr val="FF0000"/>
                </a:solidFill>
                <a:latin typeface="VNI-Avo" pitchFamily="2" charset="0"/>
              </a:rPr>
              <a:t> con </a:t>
            </a:r>
            <a:r>
              <a:rPr lang="en-US" sz="6000" b="1" dirty="0" err="1">
                <a:ln/>
                <a:solidFill>
                  <a:srgbClr val="FF0000"/>
                </a:solidFill>
                <a:latin typeface="VNI-Avo" pitchFamily="2" charset="0"/>
              </a:rPr>
              <a:t>ñeán</a:t>
            </a:r>
            <a:r>
              <a:rPr lang="en-US" sz="6000" b="1" dirty="0">
                <a:ln/>
                <a:solidFill>
                  <a:srgbClr val="FF0000"/>
                </a:solidFill>
                <a:latin typeface="VNI-Avo" pitchFamily="2" charset="0"/>
              </a:rPr>
              <a:t> </a:t>
            </a:r>
            <a:r>
              <a:rPr lang="en-US" sz="6000" b="1" dirty="0" err="1">
                <a:ln/>
                <a:solidFill>
                  <a:srgbClr val="FF0000"/>
                </a:solidFill>
                <a:latin typeface="VNI-Avo" pitchFamily="2" charset="0"/>
              </a:rPr>
              <a:t>vôùi</a:t>
            </a:r>
            <a:endParaRPr lang="en-US" sz="6000" b="1" dirty="0">
              <a:ln/>
              <a:solidFill>
                <a:srgbClr val="FF0000"/>
              </a:solidFill>
              <a:latin typeface="VNI-Avo" pitchFamily="2" charset="0"/>
            </a:endParaRPr>
          </a:p>
          <a:p>
            <a:pPr algn="ctr" defTabSz="685800"/>
            <a:r>
              <a:rPr lang="en-US" sz="6000" b="1" dirty="0">
                <a:ln/>
                <a:solidFill>
                  <a:srgbClr val="FF0000"/>
                </a:solidFill>
                <a:latin typeface="VNI-Avo" pitchFamily="2" charset="0"/>
              </a:rPr>
              <a:t> </a:t>
            </a:r>
            <a:r>
              <a:rPr lang="en-US" sz="6000" b="1" dirty="0" err="1">
                <a:ln/>
                <a:solidFill>
                  <a:srgbClr val="FF0000"/>
                </a:solidFill>
                <a:latin typeface="VNI-Avo" pitchFamily="2" charset="0"/>
              </a:rPr>
              <a:t>tieát</a:t>
            </a:r>
            <a:r>
              <a:rPr lang="en-US" sz="6000" b="1" dirty="0">
                <a:ln/>
                <a:solidFill>
                  <a:srgbClr val="FF0000"/>
                </a:solidFill>
                <a:latin typeface="VNI-Avo" pitchFamily="2" charset="0"/>
              </a:rPr>
              <a:t> </a:t>
            </a:r>
            <a:r>
              <a:rPr lang="en-US" sz="6000" b="1" dirty="0" err="1">
                <a:ln/>
                <a:solidFill>
                  <a:srgbClr val="FF0000"/>
                </a:solidFill>
                <a:latin typeface="VNI-Avo" pitchFamily="2" charset="0"/>
              </a:rPr>
              <a:t>hoïc</a:t>
            </a:r>
            <a:r>
              <a:rPr lang="en-US" sz="6000" b="1" dirty="0">
                <a:ln/>
                <a:solidFill>
                  <a:srgbClr val="FF0000"/>
                </a:solidFill>
                <a:latin typeface="VNI-Avo" pitchFamily="2" charset="0"/>
              </a:rPr>
              <a:t> </a:t>
            </a:r>
            <a:r>
              <a:rPr lang="en-US" sz="6000" b="1" dirty="0" err="1">
                <a:ln/>
                <a:solidFill>
                  <a:srgbClr val="FF0000"/>
                </a:solidFill>
                <a:latin typeface="VNI-Avo" pitchFamily="2" charset="0"/>
              </a:rPr>
              <a:t>Ñaïo</a:t>
            </a:r>
            <a:r>
              <a:rPr lang="en-US" sz="6000" b="1" dirty="0">
                <a:ln/>
                <a:solidFill>
                  <a:srgbClr val="FF0000"/>
                </a:solidFill>
                <a:latin typeface="VNI-Avo" pitchFamily="2" charset="0"/>
              </a:rPr>
              <a:t> </a:t>
            </a:r>
            <a:r>
              <a:rPr lang="en-US" sz="6000" b="1" dirty="0" err="1">
                <a:ln/>
                <a:solidFill>
                  <a:srgbClr val="FF0000"/>
                </a:solidFill>
                <a:latin typeface="VNI-Avo" pitchFamily="2" charset="0"/>
              </a:rPr>
              <a:t>ñöùc</a:t>
            </a:r>
            <a:endParaRPr lang="en-US" sz="6000" b="1" dirty="0">
              <a:ln/>
              <a:solidFill>
                <a:srgbClr val="FF0000"/>
              </a:solidFill>
              <a:latin typeface="VNI-Avo" pitchFamily="2" charset="0"/>
            </a:endParaRPr>
          </a:p>
        </p:txBody>
      </p:sp>
    </p:spTree>
    <p:extLst>
      <p:ext uri="{BB962C8B-B14F-4D97-AF65-F5344CB8AC3E}">
        <p14:creationId xmlns:p14="http://schemas.microsoft.com/office/powerpoint/2010/main" val="14044893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77190" y="0"/>
            <a:ext cx="11532870" cy="1077218"/>
          </a:xfrm>
          <a:prstGeom prst="rect">
            <a:avLst/>
          </a:prstGeom>
          <a:noFill/>
        </p:spPr>
        <p:txBody>
          <a:bodyPr wrap="square" rtlCol="0">
            <a:spAutoFit/>
          </a:bodyPr>
          <a:lstStyle/>
          <a:p>
            <a:r>
              <a:rPr lang="en-US" sz="3200" b="1" dirty="0">
                <a:solidFill>
                  <a:srgbClr val="0070C0"/>
                </a:solidFill>
                <a:latin typeface="VNI-Avo" pitchFamily="2" charset="0"/>
              </a:rPr>
              <a:t>b</a:t>
            </a:r>
            <a:r>
              <a:rPr lang="en-US" sz="3200" b="1">
                <a:solidFill>
                  <a:srgbClr val="0070C0"/>
                </a:solidFill>
                <a:latin typeface="VNI-Avo" pitchFamily="2" charset="0"/>
              </a:rPr>
              <a:t>. Caàn laøm gì ñeå phoøng traùnh taïi naïn thöông tích khi söû duïng nhöõng vaät duïng ñoù?</a:t>
            </a:r>
            <a:endParaRPr lang="en-US" sz="3200" b="1" dirty="0">
              <a:solidFill>
                <a:srgbClr val="0070C0"/>
              </a:solidFill>
              <a:latin typeface="VNI-Avo" pitchFamily="2" charset="0"/>
            </a:endParaRPr>
          </a:p>
        </p:txBody>
      </p:sp>
      <p:sp>
        <p:nvSpPr>
          <p:cNvPr id="3" name="Rectangle 2"/>
          <p:cNvSpPr/>
          <p:nvPr/>
        </p:nvSpPr>
        <p:spPr>
          <a:xfrm>
            <a:off x="422307" y="5211725"/>
            <a:ext cx="11135937" cy="1323439"/>
          </a:xfrm>
          <a:prstGeom prst="rect">
            <a:avLst/>
          </a:prstGeom>
        </p:spPr>
        <p:txBody>
          <a:bodyPr wrap="square">
            <a:spAutoFit/>
          </a:bodyPr>
          <a:lstStyle/>
          <a:p>
            <a:r>
              <a:rPr lang="vi-VN" sz="4000" b="1" i="1">
                <a:latin typeface="Times New Roman"/>
                <a:ea typeface="Calibri"/>
              </a:rPr>
              <a:t>Không đứng lên, đùa nghịch trên xích đu; đu đưa với tốc độ vừa phải.</a:t>
            </a:r>
            <a:endParaRPr lang="vi-VN" sz="4000" b="1">
              <a:solidFill>
                <a:srgbClr val="0000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2292" t="64017" r="9971" b="22201"/>
          <a:stretch/>
        </p:blipFill>
        <p:spPr>
          <a:xfrm>
            <a:off x="3076906" y="1077218"/>
            <a:ext cx="5309154" cy="3803323"/>
          </a:xfrm>
          <a:prstGeom prst="rect">
            <a:avLst/>
          </a:prstGeom>
        </p:spPr>
      </p:pic>
      <p:sp>
        <p:nvSpPr>
          <p:cNvPr id="9" name="Rectangle 8"/>
          <p:cNvSpPr/>
          <p:nvPr/>
        </p:nvSpPr>
        <p:spPr>
          <a:xfrm>
            <a:off x="821160" y="2766926"/>
            <a:ext cx="2255746" cy="830997"/>
          </a:xfrm>
          <a:prstGeom prst="rect">
            <a:avLst/>
          </a:prstGeom>
        </p:spPr>
        <p:txBody>
          <a:bodyPr wrap="none">
            <a:spAutoFit/>
          </a:bodyPr>
          <a:lstStyle/>
          <a:p>
            <a:r>
              <a:rPr lang="vi-VN" sz="4800" b="1">
                <a:solidFill>
                  <a:srgbClr val="FF0000"/>
                </a:solidFill>
                <a:latin typeface="Times New Roman"/>
                <a:ea typeface="Calibri"/>
              </a:rPr>
              <a:t>Xích đu</a:t>
            </a:r>
            <a:endParaRPr lang="vi-VN" sz="4800" b="1">
              <a:solidFill>
                <a:srgbClr val="FF0000"/>
              </a:solidFill>
            </a:endParaRPr>
          </a:p>
        </p:txBody>
      </p:sp>
    </p:spTree>
    <p:extLst>
      <p:ext uri="{BB962C8B-B14F-4D97-AF65-F5344CB8AC3E}">
        <p14:creationId xmlns:p14="http://schemas.microsoft.com/office/powerpoint/2010/main" val="19548347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5E3B8A7-E281-4DDF-A5B8-AEE39A52AF43}"/>
              </a:ext>
            </a:extLst>
          </p:cNvPr>
          <p:cNvGrpSpPr/>
          <p:nvPr/>
        </p:nvGrpSpPr>
        <p:grpSpPr>
          <a:xfrm>
            <a:off x="2836817" y="426444"/>
            <a:ext cx="5943600" cy="4622973"/>
            <a:chOff x="2836817" y="426444"/>
            <a:chExt cx="5943600" cy="4622973"/>
          </a:xfrm>
        </p:grpSpPr>
        <p:grpSp>
          <p:nvGrpSpPr>
            <p:cNvPr id="7" name="Group 6">
              <a:extLst>
                <a:ext uri="{FF2B5EF4-FFF2-40B4-BE49-F238E27FC236}">
                  <a16:creationId xmlns:a16="http://schemas.microsoft.com/office/drawing/2014/main" id="{8E73BC71-C745-48FB-956A-F92B60D7AEE8}"/>
                </a:ext>
              </a:extLst>
            </p:cNvPr>
            <p:cNvGrpSpPr/>
            <p:nvPr userDrawn="1"/>
          </p:nvGrpSpPr>
          <p:grpSpPr>
            <a:xfrm>
              <a:off x="2836817" y="426444"/>
              <a:ext cx="5943600" cy="4438545"/>
              <a:chOff x="3287669" y="-174448"/>
              <a:chExt cx="5943600" cy="4438545"/>
            </a:xfrm>
          </p:grpSpPr>
          <p:pic>
            <p:nvPicPr>
              <p:cNvPr id="9" name="Picture 8">
                <a:extLst>
                  <a:ext uri="{FF2B5EF4-FFF2-40B4-BE49-F238E27FC236}">
                    <a16:creationId xmlns:a16="http://schemas.microsoft.com/office/drawing/2014/main" id="{C44837CB-F100-4B48-97AB-F26071BE0330}"/>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10" name="TextBox 9">
                <a:extLst>
                  <a:ext uri="{FF2B5EF4-FFF2-40B4-BE49-F238E27FC236}">
                    <a16:creationId xmlns:a16="http://schemas.microsoft.com/office/drawing/2014/main" id="{F9839A36-9439-4C61-80E6-17C7653CA840}"/>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1" name="TextBox 10">
                <a:extLst>
                  <a:ext uri="{FF2B5EF4-FFF2-40B4-BE49-F238E27FC236}">
                    <a16:creationId xmlns:a16="http://schemas.microsoft.com/office/drawing/2014/main" id="{BC572F4D-C981-4611-8C9E-A07FAFE91B86}"/>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8" name="Picture 7">
              <a:extLst>
                <a:ext uri="{FF2B5EF4-FFF2-40B4-BE49-F238E27FC236}">
                  <a16:creationId xmlns:a16="http://schemas.microsoft.com/office/drawing/2014/main" id="{0AD5C706-F8F5-49BD-AAD7-78C1322AA45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b="9667"/>
          <a:stretch/>
        </p:blipFill>
        <p:spPr>
          <a:xfrm>
            <a:off x="0" y="0"/>
            <a:ext cx="12192000" cy="6858000"/>
          </a:xfrm>
          <a:prstGeom prst="rect">
            <a:avLst/>
          </a:prstGeom>
        </p:spPr>
      </p:pic>
      <p:sp>
        <p:nvSpPr>
          <p:cNvPr id="4" name="Title 1"/>
          <p:cNvSpPr txBox="1">
            <a:spLocks/>
          </p:cNvSpPr>
          <p:nvPr/>
        </p:nvSpPr>
        <p:spPr>
          <a:xfrm>
            <a:off x="2416240" y="1828855"/>
            <a:ext cx="7359520"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a:solidFill>
                  <a:srgbClr val="7030A0"/>
                </a:solidFill>
                <a:latin typeface="VNI-Avo" pitchFamily="2" charset="0"/>
                <a:ea typeface="宋体"/>
                <a:cs typeface="Times New Roman" panose="02020603050405020304" pitchFamily="18" charset="0"/>
              </a:rPr>
              <a:t>c. Keå theâm moät soá vaät duïng ôû nhaø coù theå gaây tai naïn thöông tích</a:t>
            </a:r>
            <a:endParaRPr lang="en-US" sz="5400" b="1" dirty="0">
              <a:solidFill>
                <a:srgbClr val="7030A0"/>
              </a:solidFill>
              <a:latin typeface="VNI-Avo" pitchFamily="2" charset="0"/>
              <a:ea typeface="宋体"/>
              <a:cs typeface="Times New Roman" panose="02020603050405020304" pitchFamily="18" charset="0"/>
            </a:endParaRPr>
          </a:p>
        </p:txBody>
      </p:sp>
    </p:spTree>
    <p:extLst>
      <p:ext uri="{BB962C8B-B14F-4D97-AF65-F5344CB8AC3E}">
        <p14:creationId xmlns:p14="http://schemas.microsoft.com/office/powerpoint/2010/main" val="308494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4.16667E-7 4.07407E-6 L -4.16667E-7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61341AD-5528-4BD5-AFDC-C7D087DF7B6D}"/>
              </a:ext>
            </a:extLst>
          </p:cNvPr>
          <p:cNvGrpSpPr/>
          <p:nvPr/>
        </p:nvGrpSpPr>
        <p:grpSpPr>
          <a:xfrm>
            <a:off x="2836817" y="426444"/>
            <a:ext cx="5943600" cy="4622973"/>
            <a:chOff x="2836817" y="426444"/>
            <a:chExt cx="5943600" cy="4622973"/>
          </a:xfrm>
        </p:grpSpPr>
        <p:grpSp>
          <p:nvGrpSpPr>
            <p:cNvPr id="9" name="Group 8">
              <a:extLst>
                <a:ext uri="{FF2B5EF4-FFF2-40B4-BE49-F238E27FC236}">
                  <a16:creationId xmlns:a16="http://schemas.microsoft.com/office/drawing/2014/main" id="{96355BD3-F7F1-4763-B206-8804FC60E4DC}"/>
                </a:ext>
              </a:extLst>
            </p:cNvPr>
            <p:cNvGrpSpPr/>
            <p:nvPr userDrawn="1"/>
          </p:nvGrpSpPr>
          <p:grpSpPr>
            <a:xfrm>
              <a:off x="2836817" y="426444"/>
              <a:ext cx="5943600" cy="4438545"/>
              <a:chOff x="3287669" y="-174448"/>
              <a:chExt cx="5943600" cy="4438545"/>
            </a:xfrm>
          </p:grpSpPr>
          <p:pic>
            <p:nvPicPr>
              <p:cNvPr id="11" name="Picture 10">
                <a:extLst>
                  <a:ext uri="{FF2B5EF4-FFF2-40B4-BE49-F238E27FC236}">
                    <a16:creationId xmlns:a16="http://schemas.microsoft.com/office/drawing/2014/main" id="{25FC92A3-F174-4F45-B26F-090CA7EC7F9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12" name="TextBox 11">
                <a:extLst>
                  <a:ext uri="{FF2B5EF4-FFF2-40B4-BE49-F238E27FC236}">
                    <a16:creationId xmlns:a16="http://schemas.microsoft.com/office/drawing/2014/main" id="{8EF6A33D-961D-45C1-B8D8-E74222D1B753}"/>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3" name="TextBox 12">
                <a:extLst>
                  <a:ext uri="{FF2B5EF4-FFF2-40B4-BE49-F238E27FC236}">
                    <a16:creationId xmlns:a16="http://schemas.microsoft.com/office/drawing/2014/main" id="{8ECD69C4-170A-47AA-9C39-A1F6DF8C3394}"/>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10" name="Picture 9">
              <a:extLst>
                <a:ext uri="{FF2B5EF4-FFF2-40B4-BE49-F238E27FC236}">
                  <a16:creationId xmlns:a16="http://schemas.microsoft.com/office/drawing/2014/main" id="{7CF9DEA9-9C3F-44BC-A3C9-43004B52D20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2649" y="32656"/>
            <a:ext cx="6633293" cy="6633293"/>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2564" y="32656"/>
            <a:ext cx="6858000" cy="68580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92564" y="0"/>
            <a:ext cx="6858000" cy="6858000"/>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7985" y="32656"/>
            <a:ext cx="10344964" cy="6825344"/>
          </a:xfrm>
          <a:prstGeom prst="rect">
            <a:avLst/>
          </a:prstGeom>
        </p:spPr>
      </p:pic>
    </p:spTree>
    <p:extLst>
      <p:ext uri="{BB962C8B-B14F-4D97-AF65-F5344CB8AC3E}">
        <p14:creationId xmlns:p14="http://schemas.microsoft.com/office/powerpoint/2010/main" val="428482066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CA8E6B-B683-4E44-9E39-D7123C680D8C}"/>
              </a:ext>
            </a:extLst>
          </p:cNvPr>
          <p:cNvGrpSpPr/>
          <p:nvPr/>
        </p:nvGrpSpPr>
        <p:grpSpPr>
          <a:xfrm>
            <a:off x="2836817" y="426444"/>
            <a:ext cx="5943600" cy="4622973"/>
            <a:chOff x="2836817" y="426444"/>
            <a:chExt cx="5943600" cy="4622973"/>
          </a:xfrm>
        </p:grpSpPr>
        <p:grpSp>
          <p:nvGrpSpPr>
            <p:cNvPr id="7" name="Group 6">
              <a:extLst>
                <a:ext uri="{FF2B5EF4-FFF2-40B4-BE49-F238E27FC236}">
                  <a16:creationId xmlns:a16="http://schemas.microsoft.com/office/drawing/2014/main" id="{33CC4CB7-6F32-4008-9671-F8C29E41BE01}"/>
                </a:ext>
              </a:extLst>
            </p:cNvPr>
            <p:cNvGrpSpPr/>
            <p:nvPr userDrawn="1"/>
          </p:nvGrpSpPr>
          <p:grpSpPr>
            <a:xfrm>
              <a:off x="2836817" y="426444"/>
              <a:ext cx="5943600" cy="4438545"/>
              <a:chOff x="3287669" y="-174448"/>
              <a:chExt cx="5943600" cy="4438545"/>
            </a:xfrm>
          </p:grpSpPr>
          <p:pic>
            <p:nvPicPr>
              <p:cNvPr id="9" name="Picture 8">
                <a:extLst>
                  <a:ext uri="{FF2B5EF4-FFF2-40B4-BE49-F238E27FC236}">
                    <a16:creationId xmlns:a16="http://schemas.microsoft.com/office/drawing/2014/main" id="{763EFBBA-B4A0-4930-A6B7-E83D5B3266C9}"/>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10" name="TextBox 9">
                <a:extLst>
                  <a:ext uri="{FF2B5EF4-FFF2-40B4-BE49-F238E27FC236}">
                    <a16:creationId xmlns:a16="http://schemas.microsoft.com/office/drawing/2014/main" id="{941A61AE-19DB-4FB8-BBC0-45236DCC4043}"/>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1" name="TextBox 10">
                <a:extLst>
                  <a:ext uri="{FF2B5EF4-FFF2-40B4-BE49-F238E27FC236}">
                    <a16:creationId xmlns:a16="http://schemas.microsoft.com/office/drawing/2014/main" id="{607747F2-3C47-4FD2-B9D8-64D426D4F543}"/>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8" name="Picture 7">
              <a:extLst>
                <a:ext uri="{FF2B5EF4-FFF2-40B4-BE49-F238E27FC236}">
                  <a16:creationId xmlns:a16="http://schemas.microsoft.com/office/drawing/2014/main" id="{7802C7A9-4875-4354-9D7C-8419E06588B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80010"/>
            <a:ext cx="12207109" cy="7018020"/>
          </a:xfrm>
          <a:prstGeom prst="rect">
            <a:avLst/>
          </a:prstGeom>
        </p:spPr>
      </p:pic>
      <p:sp>
        <p:nvSpPr>
          <p:cNvPr id="5" name="TextBox 4"/>
          <p:cNvSpPr txBox="1"/>
          <p:nvPr/>
        </p:nvSpPr>
        <p:spPr>
          <a:xfrm>
            <a:off x="1748724" y="843938"/>
            <a:ext cx="8559058" cy="4044184"/>
          </a:xfrm>
          <a:prstGeom prst="rect">
            <a:avLst/>
          </a:prstGeom>
          <a:noFill/>
        </p:spPr>
        <p:txBody>
          <a:bodyPr wrap="square" rtlCol="0">
            <a:spAutoFit/>
          </a:bodyPr>
          <a:lstStyle/>
          <a:p>
            <a:pPr algn="just">
              <a:lnSpc>
                <a:spcPct val="107000"/>
              </a:lnSpc>
              <a:spcAft>
                <a:spcPts val="0"/>
              </a:spcAft>
            </a:pPr>
            <a:r>
              <a:rPr lang="en-US" sz="4000" b="1" i="1">
                <a:solidFill>
                  <a:schemeClr val="bg1"/>
                </a:solidFill>
                <a:latin typeface="Times New Roman"/>
                <a:ea typeface="SimSun"/>
                <a:cs typeface="Times New Roman"/>
              </a:rPr>
              <a:t>Các em còn nhỏ, chưa thể tự mình sử dụng các dụng cụ trên. Nếu có nhu cầu sử dụng phải có sự giúp đỡ, hướng dẫn, quan sát chặt chẽ của người lớn. Tuyệt đối không tự sử dụng các vật dụng trên theo ý mình.</a:t>
            </a:r>
            <a:endParaRPr lang="vi-VN" sz="32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3873409527"/>
      </p:ext>
    </p:extLst>
  </p:cSld>
  <p:clrMapOvr>
    <a:masterClrMapping/>
  </p:clrMapOvr>
  <p:transition advClick="0" advTm="0">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FCE0F90-59E4-41AD-8A35-177D39AEA2B2}"/>
              </a:ext>
            </a:extLst>
          </p:cNvPr>
          <p:cNvGrpSpPr/>
          <p:nvPr/>
        </p:nvGrpSpPr>
        <p:grpSpPr>
          <a:xfrm>
            <a:off x="2836817" y="426444"/>
            <a:ext cx="5943600" cy="4622973"/>
            <a:chOff x="2836817" y="426444"/>
            <a:chExt cx="5943600" cy="4622973"/>
          </a:xfrm>
        </p:grpSpPr>
        <p:grpSp>
          <p:nvGrpSpPr>
            <p:cNvPr id="6" name="Group 5">
              <a:extLst>
                <a:ext uri="{FF2B5EF4-FFF2-40B4-BE49-F238E27FC236}">
                  <a16:creationId xmlns:a16="http://schemas.microsoft.com/office/drawing/2014/main" id="{FE7C3202-D4C0-49CF-9989-58CD5ADD552E}"/>
                </a:ext>
              </a:extLst>
            </p:cNvPr>
            <p:cNvGrpSpPr/>
            <p:nvPr userDrawn="1"/>
          </p:nvGrpSpPr>
          <p:grpSpPr>
            <a:xfrm>
              <a:off x="2836817" y="426444"/>
              <a:ext cx="5943600" cy="4438545"/>
              <a:chOff x="3287669" y="-174448"/>
              <a:chExt cx="5943600" cy="4438545"/>
            </a:xfrm>
          </p:grpSpPr>
          <p:pic>
            <p:nvPicPr>
              <p:cNvPr id="8" name="Picture 7">
                <a:extLst>
                  <a:ext uri="{FF2B5EF4-FFF2-40B4-BE49-F238E27FC236}">
                    <a16:creationId xmlns:a16="http://schemas.microsoft.com/office/drawing/2014/main" id="{B4C68977-972A-4839-80FA-ED211E3A6094}"/>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9" name="TextBox 8">
                <a:extLst>
                  <a:ext uri="{FF2B5EF4-FFF2-40B4-BE49-F238E27FC236}">
                    <a16:creationId xmlns:a16="http://schemas.microsoft.com/office/drawing/2014/main" id="{4814E40C-3976-43ED-9475-9F5E740784D4}"/>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0" name="TextBox 9">
                <a:extLst>
                  <a:ext uri="{FF2B5EF4-FFF2-40B4-BE49-F238E27FC236}">
                    <a16:creationId xmlns:a16="http://schemas.microsoft.com/office/drawing/2014/main" id="{40AE799A-B6A8-4516-87CD-CA4451A9F9D5}"/>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7" name="Picture 6">
              <a:extLst>
                <a:ext uri="{FF2B5EF4-FFF2-40B4-BE49-F238E27FC236}">
                  <a16:creationId xmlns:a16="http://schemas.microsoft.com/office/drawing/2014/main" id="{9C795009-76E9-4F38-B916-3722A0E2282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p:cNvSpPr/>
          <p:nvPr/>
        </p:nvSpPr>
        <p:spPr>
          <a:xfrm>
            <a:off x="3311043" y="773336"/>
            <a:ext cx="5295040"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9600" b="1" dirty="0" err="1">
                <a:ln/>
                <a:solidFill>
                  <a:srgbClr val="00B050"/>
                </a:solidFill>
                <a:latin typeface="VNI-Avo" pitchFamily="2" charset="0"/>
              </a:rPr>
              <a:t>T</a:t>
            </a:r>
            <a:r>
              <a:rPr lang="en-US" sz="9600" b="1" dirty="0" err="1">
                <a:ln/>
                <a:solidFill>
                  <a:srgbClr val="00B0F0"/>
                </a:solidFill>
                <a:latin typeface="VNI-Avo" pitchFamily="2" charset="0"/>
              </a:rPr>
              <a:t>h</a:t>
            </a:r>
            <a:r>
              <a:rPr lang="en-US" sz="9600" b="1" dirty="0" err="1">
                <a:ln/>
                <a:solidFill>
                  <a:srgbClr val="00B050"/>
                </a:solidFill>
                <a:latin typeface="VNI-Avo" pitchFamily="2" charset="0"/>
              </a:rPr>
              <a:t>ö</a:t>
            </a:r>
            <a:r>
              <a:rPr lang="en-US" sz="9600" b="1" dirty="0">
                <a:ln/>
                <a:solidFill>
                  <a:srgbClr val="FF0000"/>
                </a:solidFill>
                <a:latin typeface="VNI-Avo" pitchFamily="2" charset="0"/>
              </a:rPr>
              <a:t> </a:t>
            </a:r>
            <a:r>
              <a:rPr lang="en-US" sz="9600" b="1" dirty="0" err="1">
                <a:ln/>
                <a:latin typeface="VNI-Avo" pitchFamily="2" charset="0"/>
              </a:rPr>
              <a:t>gi</a:t>
            </a:r>
            <a:r>
              <a:rPr lang="en-US" sz="9600" b="1" dirty="0" err="1">
                <a:ln/>
                <a:solidFill>
                  <a:srgbClr val="FF0000"/>
                </a:solidFill>
                <a:latin typeface="VNI-Avo" pitchFamily="2" charset="0"/>
              </a:rPr>
              <a:t>aõn</a:t>
            </a:r>
            <a:endParaRPr lang="en-US" sz="9600" b="1" dirty="0">
              <a:ln/>
              <a:solidFill>
                <a:srgbClr val="FF0000"/>
              </a:solidFill>
              <a:latin typeface="VNI-Avo" pitchFamily="2" charset="0"/>
            </a:endParaRPr>
          </a:p>
        </p:txBody>
      </p:sp>
    </p:spTree>
    <p:extLst>
      <p:ext uri="{BB962C8B-B14F-4D97-AF65-F5344CB8AC3E}">
        <p14:creationId xmlns:p14="http://schemas.microsoft.com/office/powerpoint/2010/main" val="3700280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xEl>
                                              <p:pRg st="0" end="0"/>
                                            </p:txEl>
                                          </p:spTgt>
                                        </p:tgtEl>
                                        <p:attrNameLst>
                                          <p:attrName>ppt_x</p:attrName>
                                          <p:attrName>ppt_y</p:attrName>
                                        </p:attrNameLst>
                                      </p:cBhvr>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hạc thiếu nhi] Con cào cào - Bảo An [Lyrics] (online-video-cutter.com).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765564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5D49368-C57A-4BFC-B907-83931F46B300}"/>
              </a:ext>
            </a:extLst>
          </p:cNvPr>
          <p:cNvGrpSpPr/>
          <p:nvPr/>
        </p:nvGrpSpPr>
        <p:grpSpPr>
          <a:xfrm>
            <a:off x="2836817" y="426444"/>
            <a:ext cx="5943600" cy="4622973"/>
            <a:chOff x="2836817" y="426444"/>
            <a:chExt cx="5943600" cy="4622973"/>
          </a:xfrm>
        </p:grpSpPr>
        <p:grpSp>
          <p:nvGrpSpPr>
            <p:cNvPr id="6" name="Group 5">
              <a:extLst>
                <a:ext uri="{FF2B5EF4-FFF2-40B4-BE49-F238E27FC236}">
                  <a16:creationId xmlns:a16="http://schemas.microsoft.com/office/drawing/2014/main" id="{DB980C1B-0811-4B64-ADE2-256A4C53FB18}"/>
                </a:ext>
              </a:extLst>
            </p:cNvPr>
            <p:cNvGrpSpPr/>
            <p:nvPr userDrawn="1"/>
          </p:nvGrpSpPr>
          <p:grpSpPr>
            <a:xfrm>
              <a:off x="2836817" y="426444"/>
              <a:ext cx="5943600" cy="4438545"/>
              <a:chOff x="3287669" y="-174448"/>
              <a:chExt cx="5943600" cy="4438545"/>
            </a:xfrm>
          </p:grpSpPr>
          <p:pic>
            <p:nvPicPr>
              <p:cNvPr id="8" name="Picture 7">
                <a:extLst>
                  <a:ext uri="{FF2B5EF4-FFF2-40B4-BE49-F238E27FC236}">
                    <a16:creationId xmlns:a16="http://schemas.microsoft.com/office/drawing/2014/main" id="{34B2FA67-4AE7-4548-AF9B-D83B8B1588E5}"/>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9" name="TextBox 8">
                <a:extLst>
                  <a:ext uri="{FF2B5EF4-FFF2-40B4-BE49-F238E27FC236}">
                    <a16:creationId xmlns:a16="http://schemas.microsoft.com/office/drawing/2014/main" id="{A61EA002-8A0D-4F9F-9FB2-0CE8BD81431C}"/>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0" name="TextBox 9">
                <a:extLst>
                  <a:ext uri="{FF2B5EF4-FFF2-40B4-BE49-F238E27FC236}">
                    <a16:creationId xmlns:a16="http://schemas.microsoft.com/office/drawing/2014/main" id="{C0E96382-3E5D-4493-AD66-13D4BB16CA11}"/>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7" name="Picture 6">
              <a:extLst>
                <a:ext uri="{FF2B5EF4-FFF2-40B4-BE49-F238E27FC236}">
                  <a16:creationId xmlns:a16="http://schemas.microsoft.com/office/drawing/2014/main" id="{9D298415-9BD7-46BA-8799-F14BBD7B1A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2" name="Picture 1"/>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b="10751"/>
          <a:stretch/>
        </p:blipFill>
        <p:spPr>
          <a:xfrm>
            <a:off x="0" y="0"/>
            <a:ext cx="12192000" cy="6960870"/>
          </a:xfrm>
          <a:prstGeom prst="rect">
            <a:avLst/>
          </a:prstGeom>
        </p:spPr>
      </p:pic>
      <p:sp>
        <p:nvSpPr>
          <p:cNvPr id="5" name="Title 1"/>
          <p:cNvSpPr txBox="1">
            <a:spLocks/>
          </p:cNvSpPr>
          <p:nvPr/>
        </p:nvSpPr>
        <p:spPr>
          <a:xfrm>
            <a:off x="1822926" y="1126776"/>
            <a:ext cx="7951788"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solidFill>
                  <a:srgbClr val="FF0000"/>
                </a:solidFill>
                <a:latin typeface="VNI-Avo" pitchFamily="2" charset="0"/>
                <a:cs typeface="Times New Roman" panose="02020603050405020304" pitchFamily="18" charset="0"/>
              </a:rPr>
              <a:t>2</a:t>
            </a:r>
            <a:r>
              <a:rPr lang="en-US" sz="7200" b="1">
                <a:solidFill>
                  <a:srgbClr val="FF0000"/>
                </a:solidFill>
                <a:latin typeface="VNI-Avo" pitchFamily="2" charset="0"/>
                <a:cs typeface="Times New Roman" panose="02020603050405020304" pitchFamily="18" charset="0"/>
              </a:rPr>
              <a:t>. Thaûo </a:t>
            </a:r>
            <a:r>
              <a:rPr lang="en-US" sz="7200" b="1" dirty="0" err="1">
                <a:solidFill>
                  <a:srgbClr val="FF0000"/>
                </a:solidFill>
                <a:latin typeface="VNI-Avo" pitchFamily="2" charset="0"/>
                <a:cs typeface="Times New Roman" panose="02020603050405020304" pitchFamily="18" charset="0"/>
              </a:rPr>
              <a:t>luaän</a:t>
            </a:r>
            <a:endParaRPr lang="en-US" sz="7200" b="1" dirty="0">
              <a:solidFill>
                <a:srgbClr val="FF0000"/>
              </a:solidFill>
              <a:latin typeface="VNI-Avo" pitchFamily="2" charset="0"/>
              <a:cs typeface="Times New Roman" panose="02020603050405020304" pitchFamily="18" charset="0"/>
            </a:endParaRPr>
          </a:p>
          <a:p>
            <a:r>
              <a:rPr lang="en-US" sz="7200" b="1" err="1">
                <a:solidFill>
                  <a:srgbClr val="FF0000"/>
                </a:solidFill>
                <a:latin typeface="VNI-Avo" pitchFamily="2" charset="0"/>
                <a:cs typeface="Times New Roman" panose="02020603050405020304" pitchFamily="18" charset="0"/>
              </a:rPr>
              <a:t>n</a:t>
            </a:r>
            <a:r>
              <a:rPr lang="en-US" sz="7200" b="1">
                <a:solidFill>
                  <a:srgbClr val="FF0000"/>
                </a:solidFill>
                <a:latin typeface="VNI-Avo" pitchFamily="2" charset="0"/>
                <a:cs typeface="Times New Roman" panose="02020603050405020304" pitchFamily="18" charset="0"/>
              </a:rPr>
              <a:t>hoùm </a:t>
            </a:r>
            <a:endParaRPr lang="en-US" sz="72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111279385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66667E-6 -4.07407E-6 L -1.66667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24098" y="176952"/>
            <a:ext cx="11532870" cy="1077218"/>
          </a:xfrm>
          <a:prstGeom prst="rect">
            <a:avLst/>
          </a:prstGeom>
          <a:noFill/>
        </p:spPr>
        <p:txBody>
          <a:bodyPr wrap="square" rtlCol="0">
            <a:spAutoFit/>
          </a:bodyPr>
          <a:lstStyle/>
          <a:p>
            <a:pPr marL="514350" indent="-514350">
              <a:buAutoNum type="alphaLcPeriod"/>
            </a:pPr>
            <a:r>
              <a:rPr lang="en-US" sz="3200">
                <a:solidFill>
                  <a:srgbClr val="FF0000"/>
                </a:solidFill>
                <a:latin typeface="VNI-Avo" pitchFamily="2" charset="0"/>
              </a:rPr>
              <a:t>Caàn laøm gì ñeå phoøng traùnh tai naïn thöông tích khi ñi treân caàu thang, baäc theàm, thang cuoán?</a:t>
            </a:r>
            <a:endParaRPr lang="en-US" sz="3200" dirty="0">
              <a:solidFill>
                <a:srgbClr val="FF0000"/>
              </a:solidFill>
              <a:latin typeface="VNI-Avo" pitchFamily="2"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815" t="14546" r="51257" b="51919"/>
          <a:stretch/>
        </p:blipFill>
        <p:spPr>
          <a:xfrm>
            <a:off x="401783" y="1717963"/>
            <a:ext cx="3532907" cy="4253345"/>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8743" t="14546" r="10329" b="50303"/>
          <a:stretch/>
        </p:blipFill>
        <p:spPr>
          <a:xfrm>
            <a:off x="4101118" y="1593626"/>
            <a:ext cx="3778829" cy="4488167"/>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7929" t="49697" r="24019" b="15152"/>
          <a:stretch/>
        </p:blipFill>
        <p:spPr>
          <a:xfrm>
            <a:off x="7918961" y="1586696"/>
            <a:ext cx="4012721" cy="4384611"/>
          </a:xfrm>
          <a:prstGeom prst="rect">
            <a:avLst/>
          </a:prstGeom>
        </p:spPr>
      </p:pic>
    </p:spTree>
    <p:extLst>
      <p:ext uri="{BB962C8B-B14F-4D97-AF65-F5344CB8AC3E}">
        <p14:creationId xmlns:p14="http://schemas.microsoft.com/office/powerpoint/2010/main" val="48711570"/>
      </p:ext>
    </p:extLst>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Sốc- Bé trai 4 tháng tuổi rơi xuống thang cuốn ở Thượng Hải (online-video-cutter.com).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36392"/>
          </a:xfrm>
        </p:spPr>
      </p:pic>
    </p:spTree>
    <p:extLst>
      <p:ext uri="{BB962C8B-B14F-4D97-AF65-F5344CB8AC3E}">
        <p14:creationId xmlns:p14="http://schemas.microsoft.com/office/powerpoint/2010/main" val="1293265106"/>
      </p:ext>
    </p:extLst>
  </p:cSld>
  <p:clrMapOvr>
    <a:masterClrMapping/>
  </p:clrMapOvr>
  <p:transition advClick="0" advTm="0">
    <p:random/>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24098" y="38407"/>
            <a:ext cx="11532870" cy="1077218"/>
          </a:xfrm>
          <a:prstGeom prst="rect">
            <a:avLst/>
          </a:prstGeom>
          <a:noFill/>
        </p:spPr>
        <p:txBody>
          <a:bodyPr wrap="square" rtlCol="0">
            <a:spAutoFit/>
          </a:bodyPr>
          <a:lstStyle/>
          <a:p>
            <a:pPr marL="514350" indent="-514350">
              <a:buFontTx/>
              <a:buAutoNum type="alphaLcPeriod"/>
            </a:pPr>
            <a:r>
              <a:rPr lang="en-US" sz="3200">
                <a:solidFill>
                  <a:srgbClr val="FF0000"/>
                </a:solidFill>
                <a:latin typeface="VNI-Avo" pitchFamily="2" charset="0"/>
              </a:rPr>
              <a:t>Caàn laøm gì ñeå phoøng traùnh tai naïn thöông tích khi ñi treân caàu thang, baäc theàm, thang cuoán?</a:t>
            </a:r>
            <a:endParaRPr lang="en-US" sz="3200" dirty="0">
              <a:solidFill>
                <a:srgbClr val="FF0000"/>
              </a:solidFill>
              <a:latin typeface="VNI-Avo" pitchFamily="2" charset="0"/>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815" t="14546" r="51257" b="51919"/>
          <a:stretch/>
        </p:blipFill>
        <p:spPr>
          <a:xfrm>
            <a:off x="4419600" y="1115625"/>
            <a:ext cx="3532907" cy="4253345"/>
          </a:xfrm>
          <a:prstGeom prst="rect">
            <a:avLst/>
          </a:prstGeom>
        </p:spPr>
      </p:pic>
      <p:sp>
        <p:nvSpPr>
          <p:cNvPr id="3" name="Rectangle 2"/>
          <p:cNvSpPr/>
          <p:nvPr/>
        </p:nvSpPr>
        <p:spPr>
          <a:xfrm>
            <a:off x="623455" y="5558135"/>
            <a:ext cx="11319163" cy="954107"/>
          </a:xfrm>
          <a:prstGeom prst="rect">
            <a:avLst/>
          </a:prstGeom>
        </p:spPr>
        <p:txBody>
          <a:bodyPr wrap="square">
            <a:spAutoFit/>
          </a:bodyPr>
          <a:lstStyle/>
          <a:p>
            <a:r>
              <a:rPr lang="vi-VN" sz="2800" b="1" i="1">
                <a:latin typeface="Times New Roman"/>
                <a:ea typeface="Calibri"/>
              </a:rPr>
              <a:t>Mắt nhìn những bậc thềm và bước chân. Đi với tốc độ bình thường, không lao chạy. Không trượt lên lan can, cầu thang. Phải có đủ ánh</a:t>
            </a:r>
            <a:r>
              <a:rPr lang="en-US" sz="2800" b="1" i="1">
                <a:latin typeface="Times New Roman"/>
                <a:ea typeface="Calibri"/>
              </a:rPr>
              <a:t> s</a:t>
            </a:r>
            <a:r>
              <a:rPr lang="vi-VN" sz="2800" b="1" i="1">
                <a:latin typeface="Times New Roman"/>
                <a:ea typeface="Calibri"/>
              </a:rPr>
              <a:t>áng</a:t>
            </a:r>
            <a:r>
              <a:rPr lang="vi-VN" sz="2800" b="1">
                <a:latin typeface="Times New Roman"/>
                <a:ea typeface="Calibri"/>
              </a:rPr>
              <a:t>... </a:t>
            </a:r>
            <a:endParaRPr lang="vi-VN" sz="2800" b="1"/>
          </a:p>
        </p:txBody>
      </p:sp>
      <p:sp>
        <p:nvSpPr>
          <p:cNvPr id="4" name="Rectangle 3"/>
          <p:cNvSpPr/>
          <p:nvPr/>
        </p:nvSpPr>
        <p:spPr>
          <a:xfrm>
            <a:off x="832373" y="3242297"/>
            <a:ext cx="2709396" cy="769441"/>
          </a:xfrm>
          <a:prstGeom prst="rect">
            <a:avLst/>
          </a:prstGeom>
        </p:spPr>
        <p:txBody>
          <a:bodyPr wrap="none">
            <a:spAutoFit/>
          </a:bodyPr>
          <a:lstStyle/>
          <a:p>
            <a:r>
              <a:rPr lang="vi-VN" sz="4400" b="1">
                <a:solidFill>
                  <a:srgbClr val="7030A0"/>
                </a:solidFill>
                <a:latin typeface="Times New Roman"/>
                <a:ea typeface="Calibri"/>
              </a:rPr>
              <a:t>Cầu thang</a:t>
            </a:r>
            <a:endParaRPr lang="vi-VN" sz="4400">
              <a:solidFill>
                <a:srgbClr val="7030A0"/>
              </a:solidFill>
            </a:endParaRPr>
          </a:p>
        </p:txBody>
      </p:sp>
    </p:spTree>
    <p:extLst>
      <p:ext uri="{BB962C8B-B14F-4D97-AF65-F5344CB8AC3E}">
        <p14:creationId xmlns:p14="http://schemas.microsoft.com/office/powerpoint/2010/main" val="254498905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B84954E-0AC9-4442-8206-193758F340F0}"/>
              </a:ext>
            </a:extLst>
          </p:cNvPr>
          <p:cNvGrpSpPr/>
          <p:nvPr/>
        </p:nvGrpSpPr>
        <p:grpSpPr>
          <a:xfrm>
            <a:off x="2836817" y="426444"/>
            <a:ext cx="5943600" cy="4622973"/>
            <a:chOff x="2836817" y="426444"/>
            <a:chExt cx="5943600" cy="4622973"/>
          </a:xfrm>
        </p:grpSpPr>
        <p:grpSp>
          <p:nvGrpSpPr>
            <p:cNvPr id="11" name="Group 10">
              <a:extLst>
                <a:ext uri="{FF2B5EF4-FFF2-40B4-BE49-F238E27FC236}">
                  <a16:creationId xmlns:a16="http://schemas.microsoft.com/office/drawing/2014/main" id="{DBBC5A4B-55C5-4A4B-8F45-3638E88F45EF}"/>
                </a:ext>
              </a:extLst>
            </p:cNvPr>
            <p:cNvGrpSpPr/>
            <p:nvPr userDrawn="1"/>
          </p:nvGrpSpPr>
          <p:grpSpPr>
            <a:xfrm>
              <a:off x="2836817" y="426444"/>
              <a:ext cx="5943600" cy="4438545"/>
              <a:chOff x="3287669" y="-174448"/>
              <a:chExt cx="5943600" cy="4438545"/>
            </a:xfrm>
          </p:grpSpPr>
          <p:pic>
            <p:nvPicPr>
              <p:cNvPr id="13" name="Picture 12">
                <a:extLst>
                  <a:ext uri="{FF2B5EF4-FFF2-40B4-BE49-F238E27FC236}">
                    <a16:creationId xmlns:a16="http://schemas.microsoft.com/office/drawing/2014/main" id="{31D9BEAE-0602-4984-9474-2F07D2344255}"/>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14" name="TextBox 13">
                <a:extLst>
                  <a:ext uri="{FF2B5EF4-FFF2-40B4-BE49-F238E27FC236}">
                    <a16:creationId xmlns:a16="http://schemas.microsoft.com/office/drawing/2014/main" id="{50A33E9B-EC7F-423C-8BFF-6E2CB4A1814F}"/>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5" name="TextBox 14">
                <a:extLst>
                  <a:ext uri="{FF2B5EF4-FFF2-40B4-BE49-F238E27FC236}">
                    <a16:creationId xmlns:a16="http://schemas.microsoft.com/office/drawing/2014/main" id="{CF49320F-623F-4447-A7B1-26F9DFB07A85}"/>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12" name="Picture 11">
              <a:extLst>
                <a:ext uri="{FF2B5EF4-FFF2-40B4-BE49-F238E27FC236}">
                  <a16:creationId xmlns:a16="http://schemas.microsoft.com/office/drawing/2014/main" id="{07CF8FC0-84C9-4FCF-A7D9-8784BD9900F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86283" cy="6858000"/>
          </a:xfrm>
          <a:prstGeom prst="rect">
            <a:avLst/>
          </a:prstGeom>
        </p:spPr>
      </p:pic>
      <p:sp>
        <p:nvSpPr>
          <p:cNvPr id="2" name="Rectangle 1"/>
          <p:cNvSpPr/>
          <p:nvPr/>
        </p:nvSpPr>
        <p:spPr>
          <a:xfrm>
            <a:off x="629995" y="1589909"/>
            <a:ext cx="11153775" cy="3416320"/>
          </a:xfrm>
          <a:prstGeom prst="rect">
            <a:avLst/>
          </a:prstGeom>
          <a:noFill/>
        </p:spPr>
        <p:txBody>
          <a:bodyPr wrap="square" lIns="68580" tIns="34290" rIns="68580" bIns="34290">
            <a:spAutoFit/>
          </a:bodyPr>
          <a:lstStyle/>
          <a:p>
            <a:pPr algn="ctr" defTabSz="685800">
              <a:lnSpc>
                <a:spcPct val="150000"/>
              </a:lnSpc>
            </a:pPr>
            <a:r>
              <a:rPr lang="en-US" sz="4500" b="1" u="sng" err="1">
                <a:ln w="0"/>
                <a:effectLst>
                  <a:outerShdw blurRad="38100" dist="25400" dir="5400000" algn="ctr" rotWithShape="0">
                    <a:srgbClr val="6E747A">
                      <a:alpha val="43000"/>
                    </a:srgbClr>
                  </a:outerShdw>
                </a:effectLst>
                <a:latin typeface="VNI-Avo" pitchFamily="2" charset="0"/>
                <a:cs typeface="Times New Roman" panose="02020603050405020304" pitchFamily="18" charset="0"/>
              </a:rPr>
              <a:t>Baøi</a:t>
            </a:r>
            <a:r>
              <a:rPr lang="en-US" sz="4500" b="1" u="sng">
                <a:ln w="0"/>
                <a:effectLst>
                  <a:outerShdw blurRad="38100" dist="25400" dir="5400000" algn="ctr" rotWithShape="0">
                    <a:srgbClr val="6E747A">
                      <a:alpha val="43000"/>
                    </a:srgbClr>
                  </a:outerShdw>
                </a:effectLst>
                <a:latin typeface="VNI-Avo" pitchFamily="2" charset="0"/>
                <a:cs typeface="Times New Roman" panose="02020603050405020304" pitchFamily="18" charset="0"/>
              </a:rPr>
              <a:t> 13</a:t>
            </a:r>
            <a:endParaRPr lang="en-US" sz="4500" b="1" u="sng" dirty="0">
              <a:ln w="0"/>
              <a:effectLst>
                <a:outerShdw blurRad="38100" dist="25400" dir="5400000" algn="ctr" rotWithShape="0">
                  <a:srgbClr val="6E747A">
                    <a:alpha val="43000"/>
                  </a:srgbClr>
                </a:outerShdw>
              </a:effectLst>
              <a:latin typeface="VNI-Avo" pitchFamily="2" charset="0"/>
              <a:cs typeface="Times New Roman" panose="02020603050405020304" pitchFamily="18" charset="0"/>
            </a:endParaRPr>
          </a:p>
          <a:p>
            <a:pPr algn="ctr" defTabSz="685800">
              <a:lnSpc>
                <a:spcPct val="150000"/>
              </a:lnSpc>
            </a:pPr>
            <a:r>
              <a:rPr lang="en-US" sz="4400" b="1">
                <a:ln w="0"/>
                <a:solidFill>
                  <a:srgbClr val="FF000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rPr>
              <a:t>PHOØNG, TRAÙNH TAI NAÏN</a:t>
            </a:r>
          </a:p>
          <a:p>
            <a:pPr algn="ctr" defTabSz="685800"/>
            <a:r>
              <a:rPr lang="en-US" sz="4400" b="1">
                <a:ln w="0"/>
                <a:solidFill>
                  <a:srgbClr val="FF000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rPr>
              <a:t> TRONG SINH HOAÏT</a:t>
            </a:r>
            <a:endParaRPr lang="en-US" sz="4400" b="1" dirty="0">
              <a:ln w="0"/>
              <a:solidFill>
                <a:srgbClr val="00206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endParaRPr>
          </a:p>
          <a:p>
            <a:pPr algn="ctr" defTabSz="685800"/>
            <a:r>
              <a:rPr lang="en-US" sz="4000" b="1">
                <a:ln w="0"/>
                <a:solidFill>
                  <a:srgbClr val="00B05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rPr>
              <a:t>(Tieát 1)</a:t>
            </a:r>
            <a:endParaRPr lang="en-US" sz="4000" b="1" dirty="0">
              <a:ln w="0"/>
              <a:solidFill>
                <a:srgbClr val="00B050"/>
              </a:solidFill>
              <a:effectLst>
                <a:outerShdw blurRad="38100" dist="25400" dir="5400000" algn="ctr" rotWithShape="0">
                  <a:srgbClr val="6E747A">
                    <a:alpha val="43000"/>
                  </a:srgbClr>
                </a:outerShdw>
              </a:effectLst>
              <a:latin typeface="VNI-Avo" pitchFamily="2" charset="0"/>
              <a:cs typeface="Times New Roman" panose="02020603050405020304" pitchFamily="18"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133446" cy="3120390"/>
          </a:xfrm>
          <a:prstGeom prst="rect">
            <a:avLst/>
          </a:prstGeom>
        </p:spPr>
      </p:pic>
      <p:sp>
        <p:nvSpPr>
          <p:cNvPr id="4" name="TextBox 3"/>
          <p:cNvSpPr txBox="1"/>
          <p:nvPr/>
        </p:nvSpPr>
        <p:spPr>
          <a:xfrm>
            <a:off x="3349383" y="719997"/>
            <a:ext cx="6743700" cy="584775"/>
          </a:xfrm>
          <a:prstGeom prst="rect">
            <a:avLst/>
          </a:prstGeom>
          <a:noFill/>
        </p:spPr>
        <p:txBody>
          <a:bodyPr wrap="square" rtlCol="0">
            <a:spAutoFit/>
          </a:bodyPr>
          <a:lstStyle/>
          <a:p>
            <a:r>
              <a:rPr lang="en-US" sz="3200" dirty="0" err="1">
                <a:solidFill>
                  <a:srgbClr val="002060"/>
                </a:solidFill>
                <a:latin typeface="VNI-Avo" pitchFamily="2" charset="0"/>
              </a:rPr>
              <a:t>Thöù</a:t>
            </a:r>
            <a:r>
              <a:rPr lang="en-US" sz="3200" dirty="0">
                <a:solidFill>
                  <a:srgbClr val="002060"/>
                </a:solidFill>
                <a:latin typeface="VNI-Avo" pitchFamily="2" charset="0"/>
              </a:rPr>
              <a:t>……</a:t>
            </a:r>
            <a:r>
              <a:rPr lang="en-US" sz="3200" dirty="0" err="1">
                <a:solidFill>
                  <a:srgbClr val="002060"/>
                </a:solidFill>
                <a:latin typeface="VNI-Avo" pitchFamily="2" charset="0"/>
              </a:rPr>
              <a:t>ngaøy</a:t>
            </a:r>
            <a:r>
              <a:rPr lang="en-US" sz="3200" dirty="0">
                <a:solidFill>
                  <a:srgbClr val="002060"/>
                </a:solidFill>
                <a:latin typeface="VNI-Avo" pitchFamily="2" charset="0"/>
              </a:rPr>
              <a:t>……</a:t>
            </a:r>
            <a:r>
              <a:rPr lang="en-US" sz="3200" dirty="0" err="1">
                <a:solidFill>
                  <a:srgbClr val="002060"/>
                </a:solidFill>
                <a:latin typeface="VNI-Avo" pitchFamily="2" charset="0"/>
              </a:rPr>
              <a:t>thaùng</a:t>
            </a:r>
            <a:r>
              <a:rPr lang="en-US" sz="3200" dirty="0">
                <a:solidFill>
                  <a:srgbClr val="002060"/>
                </a:solidFill>
                <a:latin typeface="VNI-Avo" pitchFamily="2" charset="0"/>
              </a:rPr>
              <a:t>……….</a:t>
            </a:r>
            <a:r>
              <a:rPr lang="en-US" sz="3200" dirty="0" err="1">
                <a:solidFill>
                  <a:srgbClr val="002060"/>
                </a:solidFill>
                <a:latin typeface="VNI-Avo" pitchFamily="2" charset="0"/>
              </a:rPr>
              <a:t>naêm</a:t>
            </a:r>
            <a:r>
              <a:rPr lang="en-US" sz="3200" dirty="0">
                <a:solidFill>
                  <a:srgbClr val="002060"/>
                </a:solidFill>
                <a:latin typeface="VNI-Avo" pitchFamily="2" charset="0"/>
              </a:rPr>
              <a:t>………</a:t>
            </a:r>
          </a:p>
        </p:txBody>
      </p:sp>
    </p:spTree>
    <p:extLst>
      <p:ext uri="{BB962C8B-B14F-4D97-AF65-F5344CB8AC3E}">
        <p14:creationId xmlns:p14="http://schemas.microsoft.com/office/powerpoint/2010/main" val="11122439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24098" y="38407"/>
            <a:ext cx="11532870" cy="1077218"/>
          </a:xfrm>
          <a:prstGeom prst="rect">
            <a:avLst/>
          </a:prstGeom>
          <a:noFill/>
        </p:spPr>
        <p:txBody>
          <a:bodyPr wrap="square" rtlCol="0">
            <a:spAutoFit/>
          </a:bodyPr>
          <a:lstStyle/>
          <a:p>
            <a:pPr marL="514350" indent="-514350">
              <a:buFontTx/>
              <a:buAutoNum type="alphaLcPeriod"/>
            </a:pPr>
            <a:r>
              <a:rPr lang="en-US" sz="3200">
                <a:solidFill>
                  <a:srgbClr val="FF0000"/>
                </a:solidFill>
                <a:latin typeface="VNI-Avo" pitchFamily="2" charset="0"/>
              </a:rPr>
              <a:t>Caàn laøm gì ñeå phoøng traùnh tai naïn thöông tích khi ñi treân caàu thang, baäc theàm, thang cuoán?</a:t>
            </a:r>
            <a:endParaRPr lang="en-US" sz="3200" dirty="0">
              <a:solidFill>
                <a:srgbClr val="FF0000"/>
              </a:solidFill>
              <a:latin typeface="VNI-Avo" pitchFamily="2" charset="0"/>
            </a:endParaRPr>
          </a:p>
        </p:txBody>
      </p:sp>
      <p:sp>
        <p:nvSpPr>
          <p:cNvPr id="3" name="Rectangle 2"/>
          <p:cNvSpPr/>
          <p:nvPr/>
        </p:nvSpPr>
        <p:spPr>
          <a:xfrm>
            <a:off x="623455" y="5558135"/>
            <a:ext cx="11319163" cy="991618"/>
          </a:xfrm>
          <a:prstGeom prst="rect">
            <a:avLst/>
          </a:prstGeom>
        </p:spPr>
        <p:txBody>
          <a:bodyPr wrap="square">
            <a:spAutoFit/>
          </a:bodyPr>
          <a:lstStyle/>
          <a:p>
            <a:pPr fontAlgn="base">
              <a:lnSpc>
                <a:spcPct val="107000"/>
              </a:lnSpc>
              <a:spcAft>
                <a:spcPts val="800"/>
              </a:spcAft>
              <a:tabLst>
                <a:tab pos="8101330" algn="l"/>
              </a:tabLst>
            </a:pPr>
            <a:r>
              <a:rPr lang="vi-VN" sz="2800" b="1" i="1">
                <a:latin typeface="Times New Roman"/>
                <a:ea typeface="Calibri"/>
                <a:cs typeface="Times New Roman"/>
              </a:rPr>
              <a:t>Quan sát kĩ. Bước lên xuống từng bước một. Không chạy nhảy; phóng một lúc nhiều bậc... </a:t>
            </a:r>
            <a:endParaRPr lang="vi-VN" sz="2800" b="1">
              <a:effectLst/>
              <a:latin typeface="Calibri"/>
              <a:ea typeface="Calibri"/>
              <a:cs typeface="Times New Roman"/>
            </a:endParaRPr>
          </a:p>
        </p:txBody>
      </p:sp>
      <p:sp>
        <p:nvSpPr>
          <p:cNvPr id="4" name="Rectangle 3"/>
          <p:cNvSpPr/>
          <p:nvPr/>
        </p:nvSpPr>
        <p:spPr>
          <a:xfrm>
            <a:off x="832373" y="3242297"/>
            <a:ext cx="2456122" cy="769441"/>
          </a:xfrm>
          <a:prstGeom prst="rect">
            <a:avLst/>
          </a:prstGeom>
        </p:spPr>
        <p:txBody>
          <a:bodyPr wrap="none">
            <a:spAutoFit/>
          </a:bodyPr>
          <a:lstStyle/>
          <a:p>
            <a:r>
              <a:rPr lang="vi-VN" sz="4400" b="1">
                <a:latin typeface="Times New Roman"/>
                <a:ea typeface="Calibri"/>
              </a:rPr>
              <a:t>Bậc thềm</a:t>
            </a:r>
            <a:endParaRPr lang="vi-VN" sz="4400">
              <a:solidFill>
                <a:srgbClr val="7030A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8743" t="14546" r="10329" b="50303"/>
          <a:stretch/>
        </p:blipFill>
        <p:spPr>
          <a:xfrm>
            <a:off x="4101118" y="1115625"/>
            <a:ext cx="3778829" cy="4488167"/>
          </a:xfrm>
          <a:prstGeom prst="rect">
            <a:avLst/>
          </a:prstGeom>
        </p:spPr>
      </p:pic>
    </p:spTree>
    <p:extLst>
      <p:ext uri="{BB962C8B-B14F-4D97-AF65-F5344CB8AC3E}">
        <p14:creationId xmlns:p14="http://schemas.microsoft.com/office/powerpoint/2010/main" val="2108099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224098" y="38407"/>
            <a:ext cx="11532870" cy="1077218"/>
          </a:xfrm>
          <a:prstGeom prst="rect">
            <a:avLst/>
          </a:prstGeom>
          <a:noFill/>
        </p:spPr>
        <p:txBody>
          <a:bodyPr wrap="square" rtlCol="0">
            <a:spAutoFit/>
          </a:bodyPr>
          <a:lstStyle/>
          <a:p>
            <a:pPr marL="514350" indent="-514350">
              <a:buFontTx/>
              <a:buAutoNum type="alphaLcPeriod"/>
            </a:pPr>
            <a:r>
              <a:rPr lang="en-US" sz="3200">
                <a:solidFill>
                  <a:srgbClr val="FF0000"/>
                </a:solidFill>
                <a:latin typeface="VNI-Avo" pitchFamily="2" charset="0"/>
              </a:rPr>
              <a:t>Caàn laøm gì ñeå phoøng traùnh tai naïn thöông tích khi ñi treân caàu thang, baäc theàm, thang cuoán?</a:t>
            </a:r>
            <a:endParaRPr lang="en-US" sz="3200" dirty="0">
              <a:solidFill>
                <a:srgbClr val="FF0000"/>
              </a:solidFill>
              <a:latin typeface="VNI-Avo" pitchFamily="2" charset="0"/>
            </a:endParaRPr>
          </a:p>
        </p:txBody>
      </p:sp>
      <p:sp>
        <p:nvSpPr>
          <p:cNvPr id="3" name="Rectangle 2"/>
          <p:cNvSpPr/>
          <p:nvPr/>
        </p:nvSpPr>
        <p:spPr>
          <a:xfrm>
            <a:off x="438905" y="4916625"/>
            <a:ext cx="11319163" cy="1913665"/>
          </a:xfrm>
          <a:prstGeom prst="rect">
            <a:avLst/>
          </a:prstGeom>
        </p:spPr>
        <p:txBody>
          <a:bodyPr wrap="square">
            <a:spAutoFit/>
          </a:bodyPr>
          <a:lstStyle/>
          <a:p>
            <a:pPr fontAlgn="base">
              <a:lnSpc>
                <a:spcPct val="107000"/>
              </a:lnSpc>
              <a:spcAft>
                <a:spcPts val="800"/>
              </a:spcAft>
              <a:tabLst>
                <a:tab pos="8101330" algn="l"/>
              </a:tabLst>
            </a:pPr>
            <a:r>
              <a:rPr lang="vi-VN" sz="2800" b="1" i="1">
                <a:latin typeface="Times New Roman"/>
                <a:ea typeface="Calibri"/>
                <a:cs typeface="Times New Roman"/>
              </a:rPr>
              <a:t>Quan sát kĩ để chọn bậc lên; đứng bên phải thang cuốn để nhường đường. Tay vịn chắc trên bề mặt lan can, không thò tay xuống phía dưới tay vịn. Không thò chân vào vào các mép cuốn. Bước ra khỏi thang cuốn khi hết nhịp. Cần có sự hỗ trợ của người lớn... </a:t>
            </a:r>
            <a:endParaRPr lang="vi-VN" sz="2800" b="1">
              <a:effectLst/>
              <a:latin typeface="Calibri"/>
              <a:ea typeface="Calibri"/>
              <a:cs typeface="Times New Roman"/>
            </a:endParaRPr>
          </a:p>
        </p:txBody>
      </p:sp>
      <p:sp>
        <p:nvSpPr>
          <p:cNvPr id="4" name="Rectangle 3"/>
          <p:cNvSpPr/>
          <p:nvPr/>
        </p:nvSpPr>
        <p:spPr>
          <a:xfrm>
            <a:off x="832373" y="3242297"/>
            <a:ext cx="3055645" cy="769441"/>
          </a:xfrm>
          <a:prstGeom prst="rect">
            <a:avLst/>
          </a:prstGeom>
        </p:spPr>
        <p:txBody>
          <a:bodyPr wrap="none">
            <a:spAutoFit/>
          </a:bodyPr>
          <a:lstStyle/>
          <a:p>
            <a:r>
              <a:rPr lang="vi-VN" sz="4400" b="1">
                <a:solidFill>
                  <a:srgbClr val="7030A0"/>
                </a:solidFill>
                <a:latin typeface="Times New Roman"/>
                <a:ea typeface="Calibri"/>
              </a:rPr>
              <a:t>Thang cuốn</a:t>
            </a:r>
            <a:endParaRPr lang="vi-VN" sz="4400">
              <a:solidFill>
                <a:srgbClr val="7030A0"/>
              </a:solidFill>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7929" t="49697" r="24019" b="15152"/>
          <a:stretch/>
        </p:blipFill>
        <p:spPr>
          <a:xfrm>
            <a:off x="4248136" y="1115625"/>
            <a:ext cx="3524264" cy="3850885"/>
          </a:xfrm>
          <a:prstGeom prst="rect">
            <a:avLst/>
          </a:prstGeom>
        </p:spPr>
      </p:pic>
    </p:spTree>
    <p:extLst>
      <p:ext uri="{BB962C8B-B14F-4D97-AF65-F5344CB8AC3E}">
        <p14:creationId xmlns:p14="http://schemas.microsoft.com/office/powerpoint/2010/main" val="21080997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10835" y="101598"/>
            <a:ext cx="12081165" cy="954107"/>
          </a:xfrm>
          <a:prstGeom prst="rect">
            <a:avLst/>
          </a:prstGeom>
          <a:noFill/>
        </p:spPr>
        <p:txBody>
          <a:bodyPr wrap="square" rtlCol="0">
            <a:spAutoFit/>
          </a:bodyPr>
          <a:lstStyle/>
          <a:p>
            <a:r>
              <a:rPr lang="en-US" sz="2800" b="1" dirty="0">
                <a:solidFill>
                  <a:srgbClr val="FF0000"/>
                </a:solidFill>
                <a:latin typeface="VNI-Avo" pitchFamily="2" charset="0"/>
              </a:rPr>
              <a:t>b</a:t>
            </a:r>
            <a:r>
              <a:rPr lang="en-US" sz="2800" b="1">
                <a:solidFill>
                  <a:srgbClr val="FF0000"/>
                </a:solidFill>
                <a:latin typeface="VNI-Avo" pitchFamily="2" charset="0"/>
              </a:rPr>
              <a:t>. Vieäc laøm cuûa caùc baïn döôùi ñaây coù theå gaây tai naïn thöông tích gì? Caàn laøm gì ñeå phoøng traùnh nhöõng tai naïn, thöông tích ñoù?</a:t>
            </a:r>
            <a:endParaRPr lang="en-US" sz="2800" b="1" dirty="0">
              <a:solidFill>
                <a:srgbClr val="FF0000"/>
              </a:solidFill>
              <a:latin typeface="VNI-Avo" pitchFamily="2"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932" t="11515" r="6698" b="50101"/>
          <a:stretch/>
        </p:blipFill>
        <p:spPr>
          <a:xfrm>
            <a:off x="0" y="1320802"/>
            <a:ext cx="5820229" cy="5021942"/>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7816" t="50000" r="7816" b="11616"/>
          <a:stretch/>
        </p:blipFill>
        <p:spPr>
          <a:xfrm>
            <a:off x="5820229" y="1306286"/>
            <a:ext cx="6210044" cy="5021943"/>
          </a:xfrm>
          <a:prstGeom prst="rect">
            <a:avLst/>
          </a:prstGeom>
        </p:spPr>
      </p:pic>
    </p:spTree>
    <p:extLst>
      <p:ext uri="{BB962C8B-B14F-4D97-AF65-F5344CB8AC3E}">
        <p14:creationId xmlns:p14="http://schemas.microsoft.com/office/powerpoint/2010/main" val="1305222881"/>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10835" y="101598"/>
            <a:ext cx="12081165" cy="954107"/>
          </a:xfrm>
          <a:prstGeom prst="rect">
            <a:avLst/>
          </a:prstGeom>
          <a:noFill/>
        </p:spPr>
        <p:txBody>
          <a:bodyPr wrap="square" rtlCol="0">
            <a:spAutoFit/>
          </a:bodyPr>
          <a:lstStyle/>
          <a:p>
            <a:r>
              <a:rPr lang="en-US" sz="2800" b="1" dirty="0">
                <a:solidFill>
                  <a:srgbClr val="FF0000"/>
                </a:solidFill>
                <a:latin typeface="VNI-Avo" pitchFamily="2" charset="0"/>
              </a:rPr>
              <a:t>b</a:t>
            </a:r>
            <a:r>
              <a:rPr lang="en-US" sz="2800" b="1">
                <a:solidFill>
                  <a:srgbClr val="FF0000"/>
                </a:solidFill>
                <a:latin typeface="VNI-Avo" pitchFamily="2" charset="0"/>
              </a:rPr>
              <a:t>. Vieäc laøm cuûa caùc baïn döôùi ñaây coù theå gaây tai naïn thöông tích gì? Caàn laøm gì ñeå phoøng traùnh nhöõng tai naïn, thöông tích ñoù?</a:t>
            </a:r>
            <a:endParaRPr lang="en-US" sz="2800" b="1" dirty="0">
              <a:solidFill>
                <a:srgbClr val="FF0000"/>
              </a:solidFill>
              <a:latin typeface="VNI-Avo" pitchFamily="2"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932" t="11515" r="48883" b="50101"/>
          <a:stretch/>
        </p:blipFill>
        <p:spPr>
          <a:xfrm>
            <a:off x="3422072" y="1055705"/>
            <a:ext cx="5153890" cy="5021942"/>
          </a:xfrm>
          <a:prstGeom prst="rect">
            <a:avLst/>
          </a:prstGeom>
        </p:spPr>
      </p:pic>
      <p:sp>
        <p:nvSpPr>
          <p:cNvPr id="2" name="Rectangle 1"/>
          <p:cNvSpPr/>
          <p:nvPr/>
        </p:nvSpPr>
        <p:spPr>
          <a:xfrm>
            <a:off x="2014019" y="6031584"/>
            <a:ext cx="8577989" cy="646331"/>
          </a:xfrm>
          <a:prstGeom prst="rect">
            <a:avLst/>
          </a:prstGeom>
        </p:spPr>
        <p:txBody>
          <a:bodyPr wrap="none">
            <a:spAutoFit/>
          </a:bodyPr>
          <a:lstStyle/>
          <a:p>
            <a:r>
              <a:rPr lang="vi-VN" sz="3600" b="1">
                <a:solidFill>
                  <a:srgbClr val="7030A0"/>
                </a:solidFill>
                <a:latin typeface="Times New Roman"/>
                <a:ea typeface="Calibri"/>
              </a:rPr>
              <a:t>Bạn gái đứng trên ghế với ra ngoài lan can</a:t>
            </a:r>
            <a:endParaRPr lang="vi-VN" sz="3600" b="1">
              <a:solidFill>
                <a:srgbClr val="7030A0"/>
              </a:solidFill>
            </a:endParaRPr>
          </a:p>
        </p:txBody>
      </p:sp>
    </p:spTree>
    <p:extLst>
      <p:ext uri="{BB962C8B-B14F-4D97-AF65-F5344CB8AC3E}">
        <p14:creationId xmlns:p14="http://schemas.microsoft.com/office/powerpoint/2010/main" val="134898204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10835" y="101598"/>
            <a:ext cx="12081165" cy="954107"/>
          </a:xfrm>
          <a:prstGeom prst="rect">
            <a:avLst/>
          </a:prstGeom>
          <a:noFill/>
        </p:spPr>
        <p:txBody>
          <a:bodyPr wrap="square" rtlCol="0">
            <a:spAutoFit/>
          </a:bodyPr>
          <a:lstStyle/>
          <a:p>
            <a:r>
              <a:rPr lang="en-US" sz="2800" b="1" dirty="0">
                <a:solidFill>
                  <a:srgbClr val="FF0000"/>
                </a:solidFill>
                <a:latin typeface="VNI-Avo" pitchFamily="2" charset="0"/>
              </a:rPr>
              <a:t>b</a:t>
            </a:r>
            <a:r>
              <a:rPr lang="en-US" sz="2800" b="1">
                <a:solidFill>
                  <a:srgbClr val="FF0000"/>
                </a:solidFill>
                <a:latin typeface="VNI-Avo" pitchFamily="2" charset="0"/>
              </a:rPr>
              <a:t>. Vieäc laøm cuûa caùc baïn döôùi ñaây coù theå gaây tai naïn thöông tích gì? Caàn laøm gì ñeå phoøng traùnh nhöõng tai naïn, thöông tích ñoù?</a:t>
            </a:r>
            <a:endParaRPr lang="en-US" sz="2800" b="1" dirty="0">
              <a:solidFill>
                <a:srgbClr val="FF0000"/>
              </a:solidFill>
              <a:latin typeface="VNI-Avo" pitchFamily="2"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1501" t="11616" r="6314" b="50000"/>
          <a:stretch/>
        </p:blipFill>
        <p:spPr>
          <a:xfrm>
            <a:off x="3422072" y="1055705"/>
            <a:ext cx="5153890" cy="5021942"/>
          </a:xfrm>
          <a:prstGeom prst="rect">
            <a:avLst/>
          </a:prstGeom>
        </p:spPr>
      </p:pic>
      <p:sp>
        <p:nvSpPr>
          <p:cNvPr id="2" name="Rectangle 1"/>
          <p:cNvSpPr/>
          <p:nvPr/>
        </p:nvSpPr>
        <p:spPr>
          <a:xfrm>
            <a:off x="3034132" y="5990018"/>
            <a:ext cx="6328977" cy="781111"/>
          </a:xfrm>
          <a:prstGeom prst="rect">
            <a:avLst/>
          </a:prstGeom>
        </p:spPr>
        <p:txBody>
          <a:bodyPr wrap="none">
            <a:spAutoFit/>
          </a:bodyPr>
          <a:lstStyle/>
          <a:p>
            <a:pPr fontAlgn="base">
              <a:lnSpc>
                <a:spcPct val="107000"/>
              </a:lnSpc>
              <a:spcAft>
                <a:spcPts val="800"/>
              </a:spcAft>
            </a:pPr>
            <a:r>
              <a:rPr lang="vi-VN" sz="4400" b="1">
                <a:solidFill>
                  <a:srgbClr val="7030A0"/>
                </a:solidFill>
                <a:latin typeface="Times New Roman"/>
                <a:ea typeface="Calibri"/>
                <a:cs typeface="Times New Roman"/>
              </a:rPr>
              <a:t>Bạn trai trèo cây hái quả.</a:t>
            </a:r>
            <a:endParaRPr lang="vi-VN" sz="4400" b="1">
              <a:solidFill>
                <a:srgbClr val="7030A0"/>
              </a:solidFill>
              <a:effectLst/>
              <a:latin typeface="Calibri"/>
              <a:ea typeface="Calibri"/>
              <a:cs typeface="Times New Roman"/>
            </a:endParaRPr>
          </a:p>
        </p:txBody>
      </p:sp>
    </p:spTree>
    <p:extLst>
      <p:ext uri="{BB962C8B-B14F-4D97-AF65-F5344CB8AC3E}">
        <p14:creationId xmlns:p14="http://schemas.microsoft.com/office/powerpoint/2010/main" val="58016088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10835" y="101598"/>
            <a:ext cx="12081165" cy="954107"/>
          </a:xfrm>
          <a:prstGeom prst="rect">
            <a:avLst/>
          </a:prstGeom>
          <a:noFill/>
        </p:spPr>
        <p:txBody>
          <a:bodyPr wrap="square" rtlCol="0">
            <a:spAutoFit/>
          </a:bodyPr>
          <a:lstStyle/>
          <a:p>
            <a:r>
              <a:rPr lang="en-US" sz="2800" b="1" dirty="0">
                <a:solidFill>
                  <a:srgbClr val="FF0000"/>
                </a:solidFill>
                <a:latin typeface="VNI-Avo" pitchFamily="2" charset="0"/>
              </a:rPr>
              <a:t>b</a:t>
            </a:r>
            <a:r>
              <a:rPr lang="en-US" sz="2800" b="1">
                <a:solidFill>
                  <a:srgbClr val="FF0000"/>
                </a:solidFill>
                <a:latin typeface="VNI-Avo" pitchFamily="2" charset="0"/>
              </a:rPr>
              <a:t>. Vieäc laøm cuûa caùc baïn döôùi ñaây coù theå gaây tai naïn thöông tích gì? Caàn laøm gì ñeå phoøng traùnh nhöõng tai naïn, thöông tích ñoù?</a:t>
            </a:r>
            <a:endParaRPr lang="en-US" sz="2800" b="1" dirty="0">
              <a:solidFill>
                <a:srgbClr val="FF0000"/>
              </a:solidFill>
              <a:latin typeface="VNI-Avo" pitchFamily="2"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925" t="50000" r="47890" b="11616"/>
          <a:stretch/>
        </p:blipFill>
        <p:spPr>
          <a:xfrm>
            <a:off x="3422072" y="1055705"/>
            <a:ext cx="5153890" cy="5021942"/>
          </a:xfrm>
          <a:prstGeom prst="rect">
            <a:avLst/>
          </a:prstGeom>
        </p:spPr>
      </p:pic>
      <p:sp>
        <p:nvSpPr>
          <p:cNvPr id="2" name="Rectangle 1"/>
          <p:cNvSpPr/>
          <p:nvPr/>
        </p:nvSpPr>
        <p:spPr>
          <a:xfrm>
            <a:off x="2014019" y="6031584"/>
            <a:ext cx="8250977" cy="646331"/>
          </a:xfrm>
          <a:prstGeom prst="rect">
            <a:avLst/>
          </a:prstGeom>
        </p:spPr>
        <p:txBody>
          <a:bodyPr wrap="none">
            <a:spAutoFit/>
          </a:bodyPr>
          <a:lstStyle/>
          <a:p>
            <a:r>
              <a:rPr lang="vi-VN" sz="3600" b="1">
                <a:solidFill>
                  <a:srgbClr val="7030A0"/>
                </a:solidFill>
                <a:latin typeface="Times New Roman"/>
                <a:ea typeface="Calibri"/>
              </a:rPr>
              <a:t>Bé trai cầm phích cắm để cắm vào ổ điện</a:t>
            </a:r>
            <a:endParaRPr lang="vi-VN" sz="3600" b="1">
              <a:solidFill>
                <a:srgbClr val="7030A0"/>
              </a:solidFill>
            </a:endParaRPr>
          </a:p>
        </p:txBody>
      </p:sp>
    </p:spTree>
    <p:extLst>
      <p:ext uri="{BB962C8B-B14F-4D97-AF65-F5344CB8AC3E}">
        <p14:creationId xmlns:p14="http://schemas.microsoft.com/office/powerpoint/2010/main" val="13899215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110835" y="101598"/>
            <a:ext cx="12081165" cy="954107"/>
          </a:xfrm>
          <a:prstGeom prst="rect">
            <a:avLst/>
          </a:prstGeom>
          <a:noFill/>
        </p:spPr>
        <p:txBody>
          <a:bodyPr wrap="square" rtlCol="0">
            <a:spAutoFit/>
          </a:bodyPr>
          <a:lstStyle/>
          <a:p>
            <a:r>
              <a:rPr lang="en-US" sz="2800" b="1" dirty="0">
                <a:solidFill>
                  <a:srgbClr val="FF0000"/>
                </a:solidFill>
                <a:latin typeface="VNI-Avo" pitchFamily="2" charset="0"/>
              </a:rPr>
              <a:t>b</a:t>
            </a:r>
            <a:r>
              <a:rPr lang="en-US" sz="2800" b="1">
                <a:solidFill>
                  <a:srgbClr val="FF0000"/>
                </a:solidFill>
                <a:latin typeface="VNI-Avo" pitchFamily="2" charset="0"/>
              </a:rPr>
              <a:t>. Vieäc laøm cuûa caùc baïn döôùi ñaây coù theå gaây tai naïn thöông tích gì? Caàn laøm gì ñeå phoøng traùnh nhöõng tai naïn, thöông tích ñoù?</a:t>
            </a:r>
            <a:endParaRPr lang="en-US" sz="2800" b="1" dirty="0">
              <a:solidFill>
                <a:srgbClr val="FF0000"/>
              </a:solidFill>
              <a:latin typeface="VNI-Avo" pitchFamily="2" charset="0"/>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1372" t="50000" r="6443" b="11616"/>
          <a:stretch/>
        </p:blipFill>
        <p:spPr>
          <a:xfrm>
            <a:off x="3422072" y="1055705"/>
            <a:ext cx="5153890" cy="5021942"/>
          </a:xfrm>
          <a:prstGeom prst="rect">
            <a:avLst/>
          </a:prstGeom>
        </p:spPr>
      </p:pic>
      <p:sp>
        <p:nvSpPr>
          <p:cNvPr id="2" name="Rectangle 1"/>
          <p:cNvSpPr/>
          <p:nvPr/>
        </p:nvSpPr>
        <p:spPr>
          <a:xfrm>
            <a:off x="154730" y="6000150"/>
            <a:ext cx="12037270" cy="718466"/>
          </a:xfrm>
          <a:prstGeom prst="rect">
            <a:avLst/>
          </a:prstGeom>
        </p:spPr>
        <p:txBody>
          <a:bodyPr wrap="none">
            <a:spAutoFit/>
          </a:bodyPr>
          <a:lstStyle/>
          <a:p>
            <a:pPr fontAlgn="base">
              <a:lnSpc>
                <a:spcPct val="107000"/>
              </a:lnSpc>
              <a:spcAft>
                <a:spcPts val="800"/>
              </a:spcAft>
            </a:pPr>
            <a:r>
              <a:rPr lang="vi-VN" sz="4000" b="1">
                <a:latin typeface="Times New Roman"/>
                <a:ea typeface="Calibri"/>
                <a:cs typeface="Times New Roman"/>
              </a:rPr>
              <a:t>Bạn nam kéo xích đu về phía sau, phía trước là em bé.</a:t>
            </a:r>
            <a:endParaRPr lang="vi-VN" sz="4000" b="1">
              <a:effectLst/>
              <a:latin typeface="Calibri"/>
              <a:ea typeface="Calibri"/>
              <a:cs typeface="Times New Roman"/>
            </a:endParaRPr>
          </a:p>
        </p:txBody>
      </p:sp>
    </p:spTree>
    <p:extLst>
      <p:ext uri="{BB962C8B-B14F-4D97-AF65-F5344CB8AC3E}">
        <p14:creationId xmlns:p14="http://schemas.microsoft.com/office/powerpoint/2010/main" val="6560558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9667"/>
          <a:stretch/>
        </p:blipFill>
        <p:spPr>
          <a:xfrm>
            <a:off x="0" y="0"/>
            <a:ext cx="12192000" cy="6858000"/>
          </a:xfrm>
          <a:prstGeom prst="rect">
            <a:avLst/>
          </a:prstGeom>
        </p:spPr>
      </p:pic>
      <p:sp>
        <p:nvSpPr>
          <p:cNvPr id="4" name="Title 1"/>
          <p:cNvSpPr txBox="1">
            <a:spLocks/>
          </p:cNvSpPr>
          <p:nvPr/>
        </p:nvSpPr>
        <p:spPr>
          <a:xfrm>
            <a:off x="2200116" y="1787264"/>
            <a:ext cx="7951788"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9600" b="1" dirty="0">
                <a:solidFill>
                  <a:srgbClr val="FF0000"/>
                </a:solidFill>
                <a:latin typeface="VNI-Avo" pitchFamily="2" charset="0"/>
                <a:ea typeface="宋体"/>
                <a:cs typeface="Times New Roman" panose="02020603050405020304" pitchFamily="18" charset="0"/>
              </a:rPr>
              <a:t>3. Chia </a:t>
            </a:r>
            <a:r>
              <a:rPr lang="en-US" sz="9600" b="1" dirty="0" err="1">
                <a:solidFill>
                  <a:srgbClr val="FF0000"/>
                </a:solidFill>
                <a:latin typeface="VNI-Avo" pitchFamily="2" charset="0"/>
                <a:ea typeface="宋体"/>
                <a:cs typeface="Times New Roman" panose="02020603050405020304" pitchFamily="18" charset="0"/>
              </a:rPr>
              <a:t>seû</a:t>
            </a:r>
            <a:endParaRPr lang="en-US" sz="9600" b="1" dirty="0">
              <a:solidFill>
                <a:srgbClr val="FF0000"/>
              </a:solidFill>
              <a:latin typeface="VNI-Avo" pitchFamily="2" charset="0"/>
              <a:ea typeface="宋体"/>
              <a:cs typeface="Times New Roman" panose="02020603050405020304" pitchFamily="18" charset="0"/>
            </a:endParaRPr>
          </a:p>
        </p:txBody>
      </p:sp>
    </p:spTree>
    <p:extLst>
      <p:ext uri="{BB962C8B-B14F-4D97-AF65-F5344CB8AC3E}">
        <p14:creationId xmlns:p14="http://schemas.microsoft.com/office/powerpoint/2010/main" val="2044059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4.16667E-7 4.07407E-6 L -4.16667E-7 -0.07223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7630" y="0"/>
            <a:ext cx="12104370" cy="1077218"/>
          </a:xfrm>
          <a:prstGeom prst="rect">
            <a:avLst/>
          </a:prstGeom>
          <a:noFill/>
        </p:spPr>
        <p:txBody>
          <a:bodyPr wrap="square" rtlCol="0">
            <a:spAutoFit/>
          </a:bodyPr>
          <a:lstStyle/>
          <a:p>
            <a:pPr marL="514350" indent="-514350">
              <a:buAutoNum type="alphaLcPeriod"/>
            </a:pPr>
            <a:r>
              <a:rPr lang="en-US" sz="3200">
                <a:solidFill>
                  <a:srgbClr val="FF0000"/>
                </a:solidFill>
                <a:latin typeface="VNI-Avo" pitchFamily="2" charset="0"/>
                <a:ea typeface="宋体"/>
              </a:rPr>
              <a:t>Em coù </a:t>
            </a:r>
            <a:r>
              <a:rPr lang="en-US" sz="3200" dirty="0" err="1">
                <a:solidFill>
                  <a:srgbClr val="FF0000"/>
                </a:solidFill>
                <a:latin typeface="VNI-Avo" pitchFamily="2" charset="0"/>
                <a:ea typeface="宋体"/>
              </a:rPr>
              <a:t>ñoàng</a:t>
            </a:r>
            <a:r>
              <a:rPr lang="en-US" sz="3200" dirty="0">
                <a:solidFill>
                  <a:srgbClr val="FF0000"/>
                </a:solidFill>
                <a:latin typeface="VNI-Avo" pitchFamily="2" charset="0"/>
                <a:ea typeface="宋体"/>
              </a:rPr>
              <a:t> </a:t>
            </a:r>
            <a:r>
              <a:rPr lang="en-US" sz="3200" err="1">
                <a:solidFill>
                  <a:srgbClr val="FF0000"/>
                </a:solidFill>
                <a:latin typeface="VNI-Avo" pitchFamily="2" charset="0"/>
                <a:ea typeface="宋体"/>
              </a:rPr>
              <a:t>tình</a:t>
            </a:r>
            <a:r>
              <a:rPr lang="en-US" sz="3200">
                <a:solidFill>
                  <a:srgbClr val="FF0000"/>
                </a:solidFill>
                <a:latin typeface="VNI-Avo" pitchFamily="2" charset="0"/>
                <a:ea typeface="宋体"/>
              </a:rPr>
              <a:t> vôùi vieäc laøm cuûa caùc baïn khoâng? Vì sao? Em seõ khuyeân caùc baïn nhö theá naøo?</a:t>
            </a:r>
            <a:endParaRPr lang="en-US" sz="3200" dirty="0">
              <a:solidFill>
                <a:srgbClr val="FF0000"/>
              </a:solidFill>
              <a:latin typeface="VNI-Avo" pitchFamily="2" charset="0"/>
              <a:ea typeface="宋体"/>
            </a:endParaRPr>
          </a:p>
        </p:txBody>
      </p:sp>
      <p:pic>
        <p:nvPicPr>
          <p:cNvPr id="7" name="Picture 6" descr="Happy and sad face icons Royalty Free Vector Image"/>
          <p:cNvPicPr/>
          <p:nvPr/>
        </p:nvPicPr>
        <p:blipFill rotWithShape="1">
          <a:blip r:embed="rId2" cstate="print">
            <a:extLst>
              <a:ext uri="{BEBA8EAE-BF5A-486C-A8C5-ECC9F3942E4B}">
                <a14:imgProps xmlns:a14="http://schemas.microsoft.com/office/drawing/2010/main">
                  <a14:imgLayer r:embed="rId3">
                    <a14:imgEffect>
                      <a14:backgroundRemoval t="7436" b="74487" l="2000" r="51200"/>
                    </a14:imgEffect>
                    <a14:imgEffect>
                      <a14:brightnessContrast contrast="40000"/>
                    </a14:imgEffect>
                  </a14:imgLayer>
                </a14:imgProps>
              </a:ext>
              <a:ext uri="{28A0092B-C50C-407E-A947-70E740481C1C}">
                <a14:useLocalDpi xmlns:a14="http://schemas.microsoft.com/office/drawing/2010/main" val="0"/>
              </a:ext>
            </a:extLst>
          </a:blip>
          <a:srcRect r="49929" b="25587"/>
          <a:stretch/>
        </p:blipFill>
        <p:spPr bwMode="auto">
          <a:xfrm>
            <a:off x="7663180" y="3851910"/>
            <a:ext cx="1160780" cy="1407477"/>
          </a:xfrm>
          <a:prstGeom prst="rect">
            <a:avLst/>
          </a:prstGeom>
          <a:noFill/>
          <a:ln>
            <a:noFill/>
          </a:ln>
          <a:extLst>
            <a:ext uri="{53640926-AAD7-44D8-BBD7-CCE9431645EC}">
              <a14:shadowObscured xmlns:a14="http://schemas.microsoft.com/office/drawing/2010/main"/>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6697" t="13738" r="11167" b="51717"/>
          <a:stretch/>
        </p:blipFill>
        <p:spPr>
          <a:xfrm>
            <a:off x="0" y="1537853"/>
            <a:ext cx="5864977" cy="520931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7022" t="48742" r="10842" b="16713"/>
          <a:stretch/>
        </p:blipFill>
        <p:spPr>
          <a:xfrm>
            <a:off x="5864977" y="1441213"/>
            <a:ext cx="6052185" cy="5209310"/>
          </a:xfrm>
          <a:prstGeom prst="rect">
            <a:avLst/>
          </a:prstGeom>
        </p:spPr>
      </p:pic>
    </p:spTree>
    <p:extLst>
      <p:ext uri="{BB962C8B-B14F-4D97-AF65-F5344CB8AC3E}">
        <p14:creationId xmlns:p14="http://schemas.microsoft.com/office/powerpoint/2010/main" val="2949685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7630" y="0"/>
            <a:ext cx="12104370" cy="1077218"/>
          </a:xfrm>
          <a:prstGeom prst="rect">
            <a:avLst/>
          </a:prstGeom>
          <a:noFill/>
        </p:spPr>
        <p:txBody>
          <a:bodyPr wrap="square" rtlCol="0">
            <a:spAutoFit/>
          </a:bodyPr>
          <a:lstStyle/>
          <a:p>
            <a:pPr marL="514350" indent="-514350">
              <a:buFontTx/>
              <a:buAutoNum type="alphaLcPeriod"/>
            </a:pPr>
            <a:r>
              <a:rPr lang="en-US" sz="3200">
                <a:solidFill>
                  <a:srgbClr val="FF0000"/>
                </a:solidFill>
                <a:latin typeface="VNI-Avo" pitchFamily="2" charset="0"/>
                <a:ea typeface="宋体"/>
              </a:rPr>
              <a:t>Em coù </a:t>
            </a:r>
            <a:r>
              <a:rPr lang="en-US" sz="3200" dirty="0" err="1">
                <a:solidFill>
                  <a:srgbClr val="FF0000"/>
                </a:solidFill>
                <a:latin typeface="VNI-Avo" pitchFamily="2" charset="0"/>
                <a:ea typeface="宋体"/>
              </a:rPr>
              <a:t>ñoàng</a:t>
            </a:r>
            <a:r>
              <a:rPr lang="en-US" sz="3200" dirty="0">
                <a:solidFill>
                  <a:srgbClr val="FF0000"/>
                </a:solidFill>
                <a:latin typeface="VNI-Avo" pitchFamily="2" charset="0"/>
                <a:ea typeface="宋体"/>
              </a:rPr>
              <a:t> </a:t>
            </a:r>
            <a:r>
              <a:rPr lang="en-US" sz="3200" err="1">
                <a:solidFill>
                  <a:srgbClr val="FF0000"/>
                </a:solidFill>
                <a:latin typeface="VNI-Avo" pitchFamily="2" charset="0"/>
                <a:ea typeface="宋体"/>
              </a:rPr>
              <a:t>tình</a:t>
            </a:r>
            <a:r>
              <a:rPr lang="en-US" sz="3200">
                <a:solidFill>
                  <a:srgbClr val="FF0000"/>
                </a:solidFill>
                <a:latin typeface="VNI-Avo" pitchFamily="2" charset="0"/>
                <a:ea typeface="宋体"/>
              </a:rPr>
              <a:t> vôùi vieäc laøm cuûa caùc baïn khoâng? Vì sao? Em seõ khuyeân caùc baïn nhö theá naøo?</a:t>
            </a:r>
            <a:endParaRPr lang="en-US" sz="3200" dirty="0">
              <a:solidFill>
                <a:srgbClr val="FF0000"/>
              </a:solidFill>
              <a:latin typeface="VNI-Avo" pitchFamily="2" charset="0"/>
              <a:ea typeface="宋体"/>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97" t="13738" r="50811" b="51717"/>
          <a:stretch/>
        </p:blipFill>
        <p:spPr>
          <a:xfrm>
            <a:off x="2798732" y="1133920"/>
            <a:ext cx="5721927" cy="5403273"/>
          </a:xfrm>
          <a:prstGeom prst="rect">
            <a:avLst/>
          </a:prstGeom>
        </p:spPr>
      </p:pic>
      <p:pic>
        <p:nvPicPr>
          <p:cNvPr id="6" name="Picture 5" descr="Red yellow and green smileys Royalty Free Vector Image"/>
          <p:cNvPicPr/>
          <p:nvPr/>
        </p:nvPicPr>
        <p:blipFill rotWithShape="1">
          <a:blip r:embed="rId3">
            <a:extLst>
              <a:ext uri="{BEBA8EAE-BF5A-486C-A8C5-ECC9F3942E4B}">
                <a14:imgProps xmlns:a14="http://schemas.microsoft.com/office/drawing/2010/main">
                  <a14:imgLayer r:embed="rId4">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p:blipFill>
        <p:spPr bwMode="auto">
          <a:xfrm>
            <a:off x="8893233" y="2446713"/>
            <a:ext cx="1965960" cy="2057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905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65866" t="43141" r="16000" b="18696"/>
          <a:stretch/>
        </p:blipFill>
        <p:spPr>
          <a:xfrm>
            <a:off x="8936140" y="3332989"/>
            <a:ext cx="1934005" cy="2289520"/>
          </a:xfrm>
          <a:prstGeom prst="rect">
            <a:avLst/>
          </a:prstGeom>
        </p:spPr>
      </p:pic>
      <p:pic>
        <p:nvPicPr>
          <p:cNvPr id="7" name="图片 6"/>
          <p:cNvPicPr>
            <a:picLocks noChangeAspect="1"/>
          </p:cNvPicPr>
          <p:nvPr/>
        </p:nvPicPr>
        <p:blipFill rotWithShape="1">
          <a:blip r:embed="rId4">
            <a:extLst>
              <a:ext uri="{28A0092B-C50C-407E-A947-70E740481C1C}">
                <a14:useLocalDpi xmlns:a14="http://schemas.microsoft.com/office/drawing/2010/main" val="0"/>
              </a:ext>
            </a:extLst>
          </a:blip>
          <a:srcRect l="54800" t="72533" r="8533"/>
          <a:stretch/>
        </p:blipFill>
        <p:spPr>
          <a:xfrm>
            <a:off x="7056107" y="4974336"/>
            <a:ext cx="4470400" cy="1883664"/>
          </a:xfrm>
          <a:prstGeom prst="rect">
            <a:avLst/>
          </a:prstGeom>
        </p:spPr>
      </p:pic>
      <p:pic>
        <p:nvPicPr>
          <p:cNvPr id="4" name="图片 3"/>
          <p:cNvPicPr>
            <a:picLocks noChangeAspect="1"/>
          </p:cNvPicPr>
          <p:nvPr/>
        </p:nvPicPr>
        <p:blipFill rotWithShape="1">
          <a:blip r:embed="rId5">
            <a:extLst>
              <a:ext uri="{28A0092B-C50C-407E-A947-70E740481C1C}">
                <a14:useLocalDpi xmlns:a14="http://schemas.microsoft.com/office/drawing/2010/main" val="0"/>
              </a:ext>
            </a:extLst>
          </a:blip>
          <a:srcRect l="3466" r="34400" b="5897"/>
          <a:stretch/>
        </p:blipFill>
        <p:spPr>
          <a:xfrm>
            <a:off x="668330" y="-144219"/>
            <a:ext cx="8509123" cy="6453632"/>
          </a:xfrm>
          <a:prstGeom prst="rect">
            <a:avLst/>
          </a:prstGeom>
        </p:spPr>
      </p:pic>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l="77867" t="20385" r="6933" b="5896"/>
          <a:stretch/>
        </p:blipFill>
        <p:spPr>
          <a:xfrm>
            <a:off x="10599915" y="1529125"/>
            <a:ext cx="1853184" cy="5055616"/>
          </a:xfrm>
          <a:prstGeom prst="rect">
            <a:avLst/>
          </a:prstGeom>
        </p:spPr>
      </p:pic>
      <p:pic>
        <p:nvPicPr>
          <p:cNvPr id="6" name="图片 5"/>
          <p:cNvPicPr>
            <a:picLocks noChangeAspect="1"/>
          </p:cNvPicPr>
          <p:nvPr/>
        </p:nvPicPr>
        <p:blipFill rotWithShape="1">
          <a:blip r:embed="rId7">
            <a:extLst>
              <a:ext uri="{28A0092B-C50C-407E-A947-70E740481C1C}">
                <a14:useLocalDpi xmlns:a14="http://schemas.microsoft.com/office/drawing/2010/main" val="0"/>
              </a:ext>
            </a:extLst>
          </a:blip>
          <a:srcRect l="38581" t="24563" r="40933" b="26282"/>
          <a:stretch/>
        </p:blipFill>
        <p:spPr>
          <a:xfrm flipH="1">
            <a:off x="-35145" y="3228397"/>
            <a:ext cx="2689134" cy="3629604"/>
          </a:xfrm>
          <a:prstGeom prst="rect">
            <a:avLst/>
          </a:prstGeom>
        </p:spPr>
      </p:pic>
      <p:pic>
        <p:nvPicPr>
          <p:cNvPr id="10" name="图片 9"/>
          <p:cNvPicPr>
            <a:picLocks noChangeAspect="1"/>
          </p:cNvPicPr>
          <p:nvPr/>
        </p:nvPicPr>
        <p:blipFill rotWithShape="1">
          <a:blip r:embed="rId8">
            <a:extLst>
              <a:ext uri="{28A0092B-C50C-407E-A947-70E740481C1C}">
                <a14:useLocalDpi xmlns:a14="http://schemas.microsoft.com/office/drawing/2010/main" val="0"/>
              </a:ext>
            </a:extLst>
          </a:blip>
          <a:srcRect l="62133" t="18963" r="21600" b="52948"/>
          <a:stretch/>
        </p:blipFill>
        <p:spPr>
          <a:xfrm>
            <a:off x="8312832" y="1443781"/>
            <a:ext cx="1983232" cy="1926336"/>
          </a:xfrm>
          <a:prstGeom prst="rect">
            <a:avLst/>
          </a:prstGeom>
        </p:spPr>
      </p:pic>
      <p:pic>
        <p:nvPicPr>
          <p:cNvPr id="11" name="图片 10"/>
          <p:cNvPicPr>
            <a:picLocks noChangeAspect="1"/>
          </p:cNvPicPr>
          <p:nvPr/>
        </p:nvPicPr>
        <p:blipFill rotWithShape="1">
          <a:blip r:embed="rId9">
            <a:extLst>
              <a:ext uri="{28A0092B-C50C-407E-A947-70E740481C1C}">
                <a14:useLocalDpi xmlns:a14="http://schemas.microsoft.com/office/drawing/2010/main" val="0"/>
              </a:ext>
            </a:extLst>
          </a:blip>
          <a:srcRect l="53867" t="4030" r="30313" b="70607"/>
          <a:stretch/>
        </p:blipFill>
        <p:spPr>
          <a:xfrm>
            <a:off x="7007297" y="659429"/>
            <a:ext cx="1928843" cy="1739392"/>
          </a:xfrm>
          <a:prstGeom prst="rect">
            <a:avLst/>
          </a:prstGeom>
        </p:spPr>
      </p:pic>
      <p:sp>
        <p:nvSpPr>
          <p:cNvPr id="12" name="Title 1"/>
          <p:cNvSpPr txBox="1">
            <a:spLocks/>
          </p:cNvSpPr>
          <p:nvPr/>
        </p:nvSpPr>
        <p:spPr>
          <a:xfrm>
            <a:off x="1758945" y="2265397"/>
            <a:ext cx="7025269" cy="2353659"/>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nSpc>
                <a:spcPct val="150000"/>
              </a:lnSpc>
            </a:pPr>
            <a:r>
              <a:rPr lang="en-US" sz="9600" b="1" dirty="0" err="1">
                <a:solidFill>
                  <a:srgbClr val="FF0000"/>
                </a:solidFill>
                <a:latin typeface="VNI-Avo" pitchFamily="2" charset="0"/>
                <a:cs typeface="Times New Roman" panose="02020603050405020304" pitchFamily="18" charset="0"/>
              </a:rPr>
              <a:t>Khôûi</a:t>
            </a:r>
            <a:r>
              <a:rPr lang="en-US" sz="9600" b="1" dirty="0">
                <a:solidFill>
                  <a:srgbClr val="FF0000"/>
                </a:solidFill>
                <a:latin typeface="VNI-Avo" pitchFamily="2" charset="0"/>
                <a:cs typeface="Times New Roman" panose="02020603050405020304" pitchFamily="18" charset="0"/>
              </a:rPr>
              <a:t> </a:t>
            </a:r>
            <a:r>
              <a:rPr lang="en-US" sz="9600" b="1" dirty="0" err="1">
                <a:solidFill>
                  <a:srgbClr val="FF0000"/>
                </a:solidFill>
                <a:latin typeface="VNI-Avo" pitchFamily="2" charset="0"/>
                <a:cs typeface="Times New Roman" panose="02020603050405020304" pitchFamily="18" charset="0"/>
              </a:rPr>
              <a:t>ñoäng</a:t>
            </a:r>
            <a:endParaRPr lang="en-US" sz="96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33782019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3" presetID="22" presetClass="entr" presetSubtype="4"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80">
                                          <p:stCondLst>
                                            <p:cond delay="0"/>
                                          </p:stCondLst>
                                        </p:cTn>
                                        <p:tgtEl>
                                          <p:spTgt spid="11"/>
                                        </p:tgtEl>
                                      </p:cBhvr>
                                    </p:animEffect>
                                    <p:anim calcmode="lin" valueType="num">
                                      <p:cBhvr>
                                        <p:cTn id="5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57" dur="26">
                                          <p:stCondLst>
                                            <p:cond delay="650"/>
                                          </p:stCondLst>
                                        </p:cTn>
                                        <p:tgtEl>
                                          <p:spTgt spid="11"/>
                                        </p:tgtEl>
                                      </p:cBhvr>
                                      <p:to x="100000" y="60000"/>
                                    </p:animScale>
                                    <p:animScale>
                                      <p:cBhvr>
                                        <p:cTn id="58" dur="166" decel="50000">
                                          <p:stCondLst>
                                            <p:cond delay="676"/>
                                          </p:stCondLst>
                                        </p:cTn>
                                        <p:tgtEl>
                                          <p:spTgt spid="11"/>
                                        </p:tgtEl>
                                      </p:cBhvr>
                                      <p:to x="100000" y="100000"/>
                                    </p:animScale>
                                    <p:animScale>
                                      <p:cBhvr>
                                        <p:cTn id="59" dur="26">
                                          <p:stCondLst>
                                            <p:cond delay="1312"/>
                                          </p:stCondLst>
                                        </p:cTn>
                                        <p:tgtEl>
                                          <p:spTgt spid="11"/>
                                        </p:tgtEl>
                                      </p:cBhvr>
                                      <p:to x="100000" y="80000"/>
                                    </p:animScale>
                                    <p:animScale>
                                      <p:cBhvr>
                                        <p:cTn id="60" dur="166" decel="50000">
                                          <p:stCondLst>
                                            <p:cond delay="1338"/>
                                          </p:stCondLst>
                                        </p:cTn>
                                        <p:tgtEl>
                                          <p:spTgt spid="11"/>
                                        </p:tgtEl>
                                      </p:cBhvr>
                                      <p:to x="100000" y="100000"/>
                                    </p:animScale>
                                    <p:animScale>
                                      <p:cBhvr>
                                        <p:cTn id="61" dur="26">
                                          <p:stCondLst>
                                            <p:cond delay="1642"/>
                                          </p:stCondLst>
                                        </p:cTn>
                                        <p:tgtEl>
                                          <p:spTgt spid="11"/>
                                        </p:tgtEl>
                                      </p:cBhvr>
                                      <p:to x="100000" y="90000"/>
                                    </p:animScale>
                                    <p:animScale>
                                      <p:cBhvr>
                                        <p:cTn id="62" dur="166" decel="50000">
                                          <p:stCondLst>
                                            <p:cond delay="1668"/>
                                          </p:stCondLst>
                                        </p:cTn>
                                        <p:tgtEl>
                                          <p:spTgt spid="11"/>
                                        </p:tgtEl>
                                      </p:cBhvr>
                                      <p:to x="100000" y="100000"/>
                                    </p:animScale>
                                    <p:animScale>
                                      <p:cBhvr>
                                        <p:cTn id="63" dur="26">
                                          <p:stCondLst>
                                            <p:cond delay="1808"/>
                                          </p:stCondLst>
                                        </p:cTn>
                                        <p:tgtEl>
                                          <p:spTgt spid="11"/>
                                        </p:tgtEl>
                                      </p:cBhvr>
                                      <p:to x="100000" y="95000"/>
                                    </p:animScale>
                                    <p:animScale>
                                      <p:cBhvr>
                                        <p:cTn id="64" dur="166" decel="50000">
                                          <p:stCondLst>
                                            <p:cond delay="1834"/>
                                          </p:stCondLst>
                                        </p:cTn>
                                        <p:tgtEl>
                                          <p:spTgt spid="11"/>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34" presetClass="emph" presetSubtype="0" fill="hold" grpId="0" nodeType="clickEffect">
                                  <p:stCondLst>
                                    <p:cond delay="0"/>
                                  </p:stCondLst>
                                  <p:iterate type="lt">
                                    <p:tmPct val="10000"/>
                                  </p:iterate>
                                  <p:childTnLst>
                                    <p:animMotion origin="layout" path="M -2.08333E-6 2.59259E-6 L -2.08333E-6 -0.07222 " pathEditMode="relative" rAng="0" ptsTypes="AA">
                                      <p:cBhvr>
                                        <p:cTn id="68" dur="250" accel="50000" decel="50000" autoRev="1" fill="hold">
                                          <p:stCondLst>
                                            <p:cond delay="0"/>
                                          </p:stCondLst>
                                        </p:cTn>
                                        <p:tgtEl>
                                          <p:spTgt spid="12"/>
                                        </p:tgtEl>
                                        <p:attrNameLst>
                                          <p:attrName>ppt_x</p:attrName>
                                          <p:attrName>ppt_y</p:attrName>
                                        </p:attrNameLst>
                                      </p:cBhvr>
                                      <p:rCtr x="0" y="-3611"/>
                                    </p:animMotion>
                                    <p:animRot by="1500000">
                                      <p:cBhvr>
                                        <p:cTn id="69" dur="125" fill="hold">
                                          <p:stCondLst>
                                            <p:cond delay="0"/>
                                          </p:stCondLst>
                                        </p:cTn>
                                        <p:tgtEl>
                                          <p:spTgt spid="12"/>
                                        </p:tgtEl>
                                        <p:attrNameLst>
                                          <p:attrName>r</p:attrName>
                                        </p:attrNameLst>
                                      </p:cBhvr>
                                    </p:animRot>
                                    <p:animRot by="-1500000">
                                      <p:cBhvr>
                                        <p:cTn id="70" dur="125" fill="hold">
                                          <p:stCondLst>
                                            <p:cond delay="125"/>
                                          </p:stCondLst>
                                        </p:cTn>
                                        <p:tgtEl>
                                          <p:spTgt spid="12"/>
                                        </p:tgtEl>
                                        <p:attrNameLst>
                                          <p:attrName>r</p:attrName>
                                        </p:attrNameLst>
                                      </p:cBhvr>
                                    </p:animRot>
                                    <p:animRot by="-1500000">
                                      <p:cBhvr>
                                        <p:cTn id="71" dur="125" fill="hold">
                                          <p:stCondLst>
                                            <p:cond delay="250"/>
                                          </p:stCondLst>
                                        </p:cTn>
                                        <p:tgtEl>
                                          <p:spTgt spid="12"/>
                                        </p:tgtEl>
                                        <p:attrNameLst>
                                          <p:attrName>r</p:attrName>
                                        </p:attrNameLst>
                                      </p:cBhvr>
                                    </p:animRot>
                                    <p:animRot by="1500000">
                                      <p:cBhvr>
                                        <p:cTn id="72"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7630" y="0"/>
            <a:ext cx="12104370" cy="1077218"/>
          </a:xfrm>
          <a:prstGeom prst="rect">
            <a:avLst/>
          </a:prstGeom>
          <a:noFill/>
        </p:spPr>
        <p:txBody>
          <a:bodyPr wrap="square" rtlCol="0">
            <a:spAutoFit/>
          </a:bodyPr>
          <a:lstStyle/>
          <a:p>
            <a:pPr marL="514350" indent="-514350">
              <a:buFontTx/>
              <a:buAutoNum type="alphaLcPeriod"/>
            </a:pPr>
            <a:r>
              <a:rPr lang="en-US" sz="3200">
                <a:solidFill>
                  <a:srgbClr val="FF0000"/>
                </a:solidFill>
                <a:latin typeface="VNI-Avo" pitchFamily="2" charset="0"/>
                <a:ea typeface="宋体"/>
              </a:rPr>
              <a:t>Em coù </a:t>
            </a:r>
            <a:r>
              <a:rPr lang="en-US" sz="3200" dirty="0" err="1">
                <a:solidFill>
                  <a:srgbClr val="FF0000"/>
                </a:solidFill>
                <a:latin typeface="VNI-Avo" pitchFamily="2" charset="0"/>
                <a:ea typeface="宋体"/>
              </a:rPr>
              <a:t>ñoàng</a:t>
            </a:r>
            <a:r>
              <a:rPr lang="en-US" sz="3200" dirty="0">
                <a:solidFill>
                  <a:srgbClr val="FF0000"/>
                </a:solidFill>
                <a:latin typeface="VNI-Avo" pitchFamily="2" charset="0"/>
                <a:ea typeface="宋体"/>
              </a:rPr>
              <a:t> </a:t>
            </a:r>
            <a:r>
              <a:rPr lang="en-US" sz="3200" err="1">
                <a:solidFill>
                  <a:srgbClr val="FF0000"/>
                </a:solidFill>
                <a:latin typeface="VNI-Avo" pitchFamily="2" charset="0"/>
                <a:ea typeface="宋体"/>
              </a:rPr>
              <a:t>tình</a:t>
            </a:r>
            <a:r>
              <a:rPr lang="en-US" sz="3200">
                <a:solidFill>
                  <a:srgbClr val="FF0000"/>
                </a:solidFill>
                <a:latin typeface="VNI-Avo" pitchFamily="2" charset="0"/>
                <a:ea typeface="宋体"/>
              </a:rPr>
              <a:t> vôùi vieäc laøm cuûa caùc baïn khoâng? Vì sao? Em seõ khuyeân caùc baïn nhö theá naøo?</a:t>
            </a:r>
            <a:endParaRPr lang="en-US" sz="3200" dirty="0">
              <a:solidFill>
                <a:srgbClr val="FF0000"/>
              </a:solidFill>
              <a:latin typeface="VNI-Avo" pitchFamily="2" charset="0"/>
              <a:ea typeface="宋体"/>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8263" t="13404" r="9245" b="52051"/>
          <a:stretch/>
        </p:blipFill>
        <p:spPr>
          <a:xfrm>
            <a:off x="2798732" y="1133920"/>
            <a:ext cx="5721927" cy="5403273"/>
          </a:xfrm>
          <a:prstGeom prst="rect">
            <a:avLst/>
          </a:prstGeom>
        </p:spPr>
      </p:pic>
      <p:pic>
        <p:nvPicPr>
          <p:cNvPr id="6" name="Picture 5" descr="Red yellow and green smileys Royalty Free Vector Image"/>
          <p:cNvPicPr/>
          <p:nvPr/>
        </p:nvPicPr>
        <p:blipFill rotWithShape="1">
          <a:blip r:embed="rId3">
            <a:extLst>
              <a:ext uri="{BEBA8EAE-BF5A-486C-A8C5-ECC9F3942E4B}">
                <a14:imgProps xmlns:a14="http://schemas.microsoft.com/office/drawing/2010/main">
                  <a14:imgLayer r:embed="rId4">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p:blipFill>
        <p:spPr bwMode="auto">
          <a:xfrm>
            <a:off x="8893233" y="2446713"/>
            <a:ext cx="1965960" cy="2057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5432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7630" y="0"/>
            <a:ext cx="12104370" cy="1077218"/>
          </a:xfrm>
          <a:prstGeom prst="rect">
            <a:avLst/>
          </a:prstGeom>
          <a:noFill/>
        </p:spPr>
        <p:txBody>
          <a:bodyPr wrap="square" rtlCol="0">
            <a:spAutoFit/>
          </a:bodyPr>
          <a:lstStyle/>
          <a:p>
            <a:pPr marL="514350" indent="-514350">
              <a:buFontTx/>
              <a:buAutoNum type="alphaLcPeriod"/>
            </a:pPr>
            <a:r>
              <a:rPr lang="en-US" sz="3200">
                <a:solidFill>
                  <a:srgbClr val="FF0000"/>
                </a:solidFill>
                <a:latin typeface="VNI-Avo" pitchFamily="2" charset="0"/>
                <a:ea typeface="宋体"/>
              </a:rPr>
              <a:t>Em coù </a:t>
            </a:r>
            <a:r>
              <a:rPr lang="en-US" sz="3200" dirty="0" err="1">
                <a:solidFill>
                  <a:srgbClr val="FF0000"/>
                </a:solidFill>
                <a:latin typeface="VNI-Avo" pitchFamily="2" charset="0"/>
                <a:ea typeface="宋体"/>
              </a:rPr>
              <a:t>ñoàng</a:t>
            </a:r>
            <a:r>
              <a:rPr lang="en-US" sz="3200" dirty="0">
                <a:solidFill>
                  <a:srgbClr val="FF0000"/>
                </a:solidFill>
                <a:latin typeface="VNI-Avo" pitchFamily="2" charset="0"/>
                <a:ea typeface="宋体"/>
              </a:rPr>
              <a:t> </a:t>
            </a:r>
            <a:r>
              <a:rPr lang="en-US" sz="3200" err="1">
                <a:solidFill>
                  <a:srgbClr val="FF0000"/>
                </a:solidFill>
                <a:latin typeface="VNI-Avo" pitchFamily="2" charset="0"/>
                <a:ea typeface="宋体"/>
              </a:rPr>
              <a:t>tình</a:t>
            </a:r>
            <a:r>
              <a:rPr lang="en-US" sz="3200">
                <a:solidFill>
                  <a:srgbClr val="FF0000"/>
                </a:solidFill>
                <a:latin typeface="VNI-Avo" pitchFamily="2" charset="0"/>
                <a:ea typeface="宋体"/>
              </a:rPr>
              <a:t> vôùi vieäc laøm cuûa caùc baïn khoâng? Vì sao? Em seõ khuyeân caùc baïn nhö theá naøo?</a:t>
            </a:r>
            <a:endParaRPr lang="en-US" sz="3200" dirty="0">
              <a:solidFill>
                <a:srgbClr val="FF0000"/>
              </a:solidFill>
              <a:latin typeface="VNI-Avo" pitchFamily="2" charset="0"/>
              <a:ea typeface="宋体"/>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508" t="50000" r="50000" b="15455"/>
          <a:stretch/>
        </p:blipFill>
        <p:spPr>
          <a:xfrm>
            <a:off x="2798732" y="1133920"/>
            <a:ext cx="5721927" cy="5403273"/>
          </a:xfrm>
          <a:prstGeom prst="rect">
            <a:avLst/>
          </a:prstGeom>
        </p:spPr>
      </p:pic>
      <p:pic>
        <p:nvPicPr>
          <p:cNvPr id="6" name="Picture 5" descr="Red yellow and green smileys Royalty Free Vector Image"/>
          <p:cNvPicPr/>
          <p:nvPr/>
        </p:nvPicPr>
        <p:blipFill rotWithShape="1">
          <a:blip r:embed="rId3">
            <a:extLst>
              <a:ext uri="{BEBA8EAE-BF5A-486C-A8C5-ECC9F3942E4B}">
                <a14:imgProps xmlns:a14="http://schemas.microsoft.com/office/drawing/2010/main">
                  <a14:imgLayer r:embed="rId4">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p:blipFill>
        <p:spPr bwMode="auto">
          <a:xfrm>
            <a:off x="8893233" y="2446713"/>
            <a:ext cx="1965960" cy="2057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60529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87630" y="0"/>
            <a:ext cx="12104370" cy="1077218"/>
          </a:xfrm>
          <a:prstGeom prst="rect">
            <a:avLst/>
          </a:prstGeom>
          <a:noFill/>
        </p:spPr>
        <p:txBody>
          <a:bodyPr wrap="square" rtlCol="0">
            <a:spAutoFit/>
          </a:bodyPr>
          <a:lstStyle/>
          <a:p>
            <a:pPr marL="514350" indent="-514350">
              <a:buFontTx/>
              <a:buAutoNum type="alphaLcPeriod"/>
            </a:pPr>
            <a:r>
              <a:rPr lang="en-US" sz="3200">
                <a:solidFill>
                  <a:srgbClr val="FF0000"/>
                </a:solidFill>
                <a:latin typeface="VNI-Avo" pitchFamily="2" charset="0"/>
                <a:ea typeface="宋体"/>
              </a:rPr>
              <a:t>Em coù </a:t>
            </a:r>
            <a:r>
              <a:rPr lang="en-US" sz="3200" dirty="0" err="1">
                <a:solidFill>
                  <a:srgbClr val="FF0000"/>
                </a:solidFill>
                <a:latin typeface="VNI-Avo" pitchFamily="2" charset="0"/>
                <a:ea typeface="宋体"/>
              </a:rPr>
              <a:t>ñoàng</a:t>
            </a:r>
            <a:r>
              <a:rPr lang="en-US" sz="3200" dirty="0">
                <a:solidFill>
                  <a:srgbClr val="FF0000"/>
                </a:solidFill>
                <a:latin typeface="VNI-Avo" pitchFamily="2" charset="0"/>
                <a:ea typeface="宋体"/>
              </a:rPr>
              <a:t> </a:t>
            </a:r>
            <a:r>
              <a:rPr lang="en-US" sz="3200" err="1">
                <a:solidFill>
                  <a:srgbClr val="FF0000"/>
                </a:solidFill>
                <a:latin typeface="VNI-Avo" pitchFamily="2" charset="0"/>
                <a:ea typeface="宋体"/>
              </a:rPr>
              <a:t>tình</a:t>
            </a:r>
            <a:r>
              <a:rPr lang="en-US" sz="3200">
                <a:solidFill>
                  <a:srgbClr val="FF0000"/>
                </a:solidFill>
                <a:latin typeface="VNI-Avo" pitchFamily="2" charset="0"/>
                <a:ea typeface="宋体"/>
              </a:rPr>
              <a:t> vôùi vieäc laøm cuûa caùc baïn khoâng? Vì sao? Em seõ khuyeân caùc baïn nhö theá naøo?</a:t>
            </a:r>
            <a:endParaRPr lang="en-US" sz="3200" dirty="0">
              <a:solidFill>
                <a:srgbClr val="FF0000"/>
              </a:solidFill>
              <a:latin typeface="VNI-Avo" pitchFamily="2" charset="0"/>
              <a:ea typeface="宋体"/>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8738" t="49029" r="8770" b="16425"/>
          <a:stretch/>
        </p:blipFill>
        <p:spPr>
          <a:xfrm>
            <a:off x="2798732" y="1133920"/>
            <a:ext cx="5721927" cy="5403273"/>
          </a:xfrm>
          <a:prstGeom prst="rect">
            <a:avLst/>
          </a:prstGeom>
        </p:spPr>
      </p:pic>
      <p:pic>
        <p:nvPicPr>
          <p:cNvPr id="6" name="Picture 5" descr="Red yellow and green smileys Royalty Free Vector Image"/>
          <p:cNvPicPr/>
          <p:nvPr/>
        </p:nvPicPr>
        <p:blipFill rotWithShape="1">
          <a:blip r:embed="rId3">
            <a:extLst>
              <a:ext uri="{BEBA8EAE-BF5A-486C-A8C5-ECC9F3942E4B}">
                <a14:imgProps xmlns:a14="http://schemas.microsoft.com/office/drawing/2010/main">
                  <a14:imgLayer r:embed="rId4">
                    <a14:imgEffect>
                      <a14:backgroundRemoval t="25641" b="65641" l="1700" r="34600"/>
                    </a14:imgEffect>
                    <a14:imgEffect>
                      <a14:brightnessContrast bright="20000" contrast="40000"/>
                    </a14:imgEffect>
                  </a14:imgLayer>
                </a14:imgProps>
              </a:ext>
              <a:ext uri="{28A0092B-C50C-407E-A947-70E740481C1C}">
                <a14:useLocalDpi xmlns:a14="http://schemas.microsoft.com/office/drawing/2010/main" val="0"/>
              </a:ext>
            </a:extLst>
          </a:blip>
          <a:srcRect t="21234" r="65614" b="33389"/>
          <a:stretch/>
        </p:blipFill>
        <p:spPr bwMode="auto">
          <a:xfrm>
            <a:off x="8893233" y="2446713"/>
            <a:ext cx="1965960" cy="20574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32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61951" y="2663535"/>
            <a:ext cx="10572750" cy="1446550"/>
          </a:xfrm>
          <a:prstGeom prst="rect">
            <a:avLst/>
          </a:prstGeom>
          <a:noFill/>
        </p:spPr>
        <p:txBody>
          <a:bodyPr wrap="square" rtlCol="0">
            <a:spAutoFit/>
          </a:bodyPr>
          <a:lstStyle/>
          <a:p>
            <a:pPr algn="ctr"/>
            <a:r>
              <a:rPr lang="en-US" sz="4400" dirty="0">
                <a:solidFill>
                  <a:srgbClr val="FF0000"/>
                </a:solidFill>
                <a:latin typeface="VNI-Avo" pitchFamily="2" charset="0"/>
                <a:ea typeface="宋体"/>
              </a:rPr>
              <a:t>b</a:t>
            </a:r>
            <a:r>
              <a:rPr lang="en-US" sz="4400">
                <a:solidFill>
                  <a:srgbClr val="FF0000"/>
                </a:solidFill>
                <a:latin typeface="VNI-Avo" pitchFamily="2" charset="0"/>
                <a:ea typeface="宋体"/>
              </a:rPr>
              <a:t>. Vì sao phaûi chuù yù phoøng traùnh tai naïn thöông tích trong sinh hoaït?</a:t>
            </a:r>
            <a:endParaRPr lang="en-US" sz="4400" dirty="0">
              <a:solidFill>
                <a:srgbClr val="FF0000"/>
              </a:solidFill>
              <a:latin typeface="VNI-Avo" pitchFamily="2" charset="0"/>
              <a:ea typeface="宋体"/>
            </a:endParaRPr>
          </a:p>
        </p:txBody>
      </p:sp>
    </p:spTree>
    <p:extLst>
      <p:ext uri="{BB962C8B-B14F-4D97-AF65-F5344CB8AC3E}">
        <p14:creationId xmlns:p14="http://schemas.microsoft.com/office/powerpoint/2010/main" val="274082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100" y="-494991"/>
            <a:ext cx="8151757" cy="6761826"/>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61790"/>
            <a:ext cx="3802743" cy="4842185"/>
          </a:xfrm>
          <a:prstGeom prst="rect">
            <a:avLst/>
          </a:prstGeom>
        </p:spPr>
      </p:pic>
      <p:sp>
        <p:nvSpPr>
          <p:cNvPr id="16" name="TextBox 91"/>
          <p:cNvSpPr txBox="1">
            <a:spLocks noChangeArrowheads="1"/>
          </p:cNvSpPr>
          <p:nvPr/>
        </p:nvSpPr>
        <p:spPr bwMode="auto">
          <a:xfrm>
            <a:off x="3976256" y="2885922"/>
            <a:ext cx="4431664" cy="110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04" tIns="45051" rIns="90104" bIns="4505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6600" b="1">
                <a:solidFill>
                  <a:srgbClr val="FF0000"/>
                </a:solidFill>
                <a:latin typeface="Times New Roman" pitchFamily="18" charset="0"/>
                <a:ea typeface="微软雅黑" panose="020B0503020204020204" charset="-122"/>
                <a:cs typeface="Times New Roman" pitchFamily="18" charset="0"/>
              </a:rPr>
              <a:t>CỦNG CỐ</a:t>
            </a:r>
            <a:endParaRPr lang="zh-CN" altLang="en-US" sz="6600" b="1" dirty="0">
              <a:solidFill>
                <a:srgbClr val="FF0000"/>
              </a:solidFill>
              <a:latin typeface="Times New Roman" pitchFamily="18" charset="0"/>
              <a:ea typeface="微软雅黑" panose="020B0503020204020204" charset="-122"/>
              <a:cs typeface="Times New Roman" pitchFamily="18" charset="0"/>
            </a:endParaRPr>
          </a:p>
        </p:txBody>
      </p:sp>
      <p:pic>
        <p:nvPicPr>
          <p:cNvPr id="11" name="图片 10" descr="d6cc56ac75d1c6f5a3534dbe8d578eb5"/>
          <p:cNvPicPr>
            <a:picLocks noChangeAspect="1"/>
          </p:cNvPicPr>
          <p:nvPr/>
        </p:nvPicPr>
        <p:blipFill>
          <a:blip r:embed="rId5"/>
          <a:stretch>
            <a:fillRect/>
          </a:stretch>
        </p:blipFill>
        <p:spPr>
          <a:xfrm>
            <a:off x="5844828" y="3784474"/>
            <a:ext cx="4572000" cy="2926080"/>
          </a:xfrm>
          <a:prstGeom prst="rect">
            <a:avLst/>
          </a:prstGeom>
        </p:spPr>
      </p:pic>
    </p:spTree>
    <p:extLst>
      <p:ext uri="{BB962C8B-B14F-4D97-AF65-F5344CB8AC3E}">
        <p14:creationId xmlns:p14="http://schemas.microsoft.com/office/powerpoint/2010/main" val="19893915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6" presetClass="emph" presetSubtype="0" fill="hold" nodeType="afterEffect">
                                  <p:stCondLst>
                                    <p:cond delay="0"/>
                                  </p:stCondLst>
                                  <p:childTnLst>
                                    <p:animEffect transition="out" filter="fade">
                                      <p:cBhvr>
                                        <p:cTn id="13" dur="500" tmFilter="0, 0; .2, .5; .8, .5; 1, 0"/>
                                        <p:tgtEl>
                                          <p:spTgt spid="7"/>
                                        </p:tgtEl>
                                      </p:cBhvr>
                                    </p:animEffect>
                                    <p:animScale>
                                      <p:cBhvr>
                                        <p:cTn id="14" dur="250" autoRev="1" fill="hold"/>
                                        <p:tgtEl>
                                          <p:spTgt spid="7"/>
                                        </p:tgtEl>
                                      </p:cBhvr>
                                      <p:by x="105000" y="105000"/>
                                    </p:animScale>
                                  </p:childTnLst>
                                </p:cTn>
                              </p:par>
                            </p:childTnLst>
                          </p:cTn>
                        </p:par>
                        <p:par>
                          <p:cTn id="15" fill="hold">
                            <p:stCondLst>
                              <p:cond delay="1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6"/>
                                        </p:tgtEl>
                                        <p:attrNameLst>
                                          <p:attrName>ppt_y</p:attrName>
                                        </p:attrNameLst>
                                      </p:cBhvr>
                                      <p:tavLst>
                                        <p:tav tm="0">
                                          <p:val>
                                            <p:strVal val="#ppt_y"/>
                                          </p:val>
                                        </p:tav>
                                        <p:tav tm="100000">
                                          <p:val>
                                            <p:strVal val="#ppt_y"/>
                                          </p:val>
                                        </p:tav>
                                      </p:tavLst>
                                    </p:anim>
                                    <p:anim calcmode="lin" valueType="num">
                                      <p:cBhvr>
                                        <p:cTn id="20"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6"/>
                                        </p:tgtEl>
                                      </p:cBhvr>
                                    </p:animEffect>
                                  </p:childTnLst>
                                </p:cTn>
                              </p:par>
                            </p:childTnLst>
                          </p:cTn>
                        </p:par>
                        <p:par>
                          <p:cTn id="23" fill="hold">
                            <p:stCondLst>
                              <p:cond delay="2250"/>
                            </p:stCondLst>
                            <p:childTnLst>
                              <p:par>
                                <p:cTn id="24" presetID="31"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19" name="Picture 1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26" name="Picture 25">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sp>
        <p:nvSpPr>
          <p:cNvPr id="5" name="TextBox 4"/>
          <p:cNvSpPr txBox="1"/>
          <p:nvPr/>
        </p:nvSpPr>
        <p:spPr>
          <a:xfrm>
            <a:off x="1725927" y="267171"/>
            <a:ext cx="8731878" cy="1569660"/>
          </a:xfrm>
          <a:prstGeom prst="rect">
            <a:avLst/>
          </a:prstGeom>
          <a:noFill/>
        </p:spPr>
        <p:txBody>
          <a:bodyPr wrap="none" rtlCol="0">
            <a:spAutoFit/>
          </a:bodyPr>
          <a:lstStyle/>
          <a:p>
            <a:pPr algn="ctr"/>
            <a:r>
              <a:rPr lang="en-US" sz="4800">
                <a:solidFill>
                  <a:prstClr val="white"/>
                </a:solidFill>
                <a:latin typeface="UTM Rockwell" panose="02040603050506020204" pitchFamily="18" charset="0"/>
              </a:rPr>
              <a:t>ĐIỆN BIÊN PHỦ</a:t>
            </a:r>
          </a:p>
          <a:p>
            <a:pPr algn="ctr"/>
            <a:r>
              <a:rPr lang="en-US" sz="4800">
                <a:solidFill>
                  <a:prstClr val="white"/>
                </a:solidFill>
                <a:latin typeface="UTM Rockwell" panose="02040603050506020204" pitchFamily="18" charset="0"/>
              </a:rPr>
              <a:t>BẢN HÙNG CA BẤT DIỆT</a:t>
            </a:r>
          </a:p>
        </p:txBody>
      </p:sp>
      <p:pic>
        <p:nvPicPr>
          <p:cNvPr id="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70864" y="4288026"/>
            <a:ext cx="609600" cy="609600"/>
          </a:xfrm>
          <a:prstGeom prst="rect">
            <a:avLst/>
          </a:prstGeom>
        </p:spPr>
      </p:pic>
    </p:spTree>
    <p:extLst>
      <p:ext uri="{BB962C8B-B14F-4D97-AF65-F5344CB8AC3E}">
        <p14:creationId xmlns:p14="http://schemas.microsoft.com/office/powerpoint/2010/main" val="31019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7"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2" repeatCount="indefinite" fill="hold" display="0">
                  <p:stCondLst>
                    <p:cond delay="indefinite"/>
                  </p:stCondLst>
                  <p:endCondLst>
                    <p:cond evt="onStopAudio" delay="0">
                      <p:tgtEl>
                        <p:sldTgt/>
                      </p:tgtEl>
                    </p:cond>
                  </p:endCondLst>
                </p:cTn>
                <p:tgtEl>
                  <p:spTgt spid="2"/>
                </p:tgtEl>
              </p:cMediaNode>
            </p:audio>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Káº¿t quáº£ hÃ¬nh áº£nh cho wood board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392127"/>
            <a:ext cx="11522075" cy="607374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373063" y="841443"/>
            <a:ext cx="11522074" cy="5355312"/>
          </a:xfrm>
          <a:prstGeom prst="rect">
            <a:avLst/>
          </a:prstGeom>
          <a:noFill/>
        </p:spPr>
        <p:txBody>
          <a:bodyPr wrap="square" rtlCol="0">
            <a:spAutoFit/>
          </a:bodyPr>
          <a:lstStyle/>
          <a:p>
            <a:pPr algn="ctr"/>
            <a:r>
              <a:rPr lang="en-US" sz="5700">
                <a:solidFill>
                  <a:srgbClr val="0000FF"/>
                </a:solidFill>
              </a:rPr>
              <a:t>Nhằm tiếp tế cho quân đội Pháp, </a:t>
            </a:r>
          </a:p>
          <a:p>
            <a:pPr algn="ctr"/>
            <a:r>
              <a:rPr lang="en-US" sz="5700">
                <a:solidFill>
                  <a:srgbClr val="0000FF"/>
                </a:solidFill>
              </a:rPr>
              <a:t>máy bay đã được sử dụng để thả </a:t>
            </a:r>
          </a:p>
          <a:p>
            <a:pPr algn="ctr"/>
            <a:r>
              <a:rPr lang="en-US" sz="5700">
                <a:solidFill>
                  <a:srgbClr val="0000FF"/>
                </a:solidFill>
              </a:rPr>
              <a:t>các thùng hàng.</a:t>
            </a:r>
          </a:p>
          <a:p>
            <a:pPr algn="ctr"/>
            <a:r>
              <a:rPr lang="en-US" sz="5700">
                <a:solidFill>
                  <a:srgbClr val="0000FF"/>
                </a:solidFill>
              </a:rPr>
              <a:t>Hãy tìm cách ngăn cản sự viện trợ của máy bay bằng cách trả lời đúng </a:t>
            </a:r>
          </a:p>
          <a:p>
            <a:pPr algn="ctr"/>
            <a:r>
              <a:rPr lang="en-US" sz="5700">
                <a:solidFill>
                  <a:srgbClr val="0000FF"/>
                </a:solidFill>
              </a:rPr>
              <a:t>các câu hỏi</a:t>
            </a:r>
          </a:p>
        </p:txBody>
      </p:sp>
      <p:pic>
        <p:nvPicPr>
          <p:cNvPr id="45" name="Picture 44">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spTree>
    <p:extLst>
      <p:ext uri="{BB962C8B-B14F-4D97-AF65-F5344CB8AC3E}">
        <p14:creationId xmlns:p14="http://schemas.microsoft.com/office/powerpoint/2010/main" val="331889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604" y="3426489"/>
            <a:ext cx="2501408" cy="332045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80302" y="3635693"/>
            <a:ext cx="2485624" cy="3009489"/>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075143" y="299664"/>
            <a:ext cx="1179252" cy="319867"/>
          </a:xfrm>
          <a:prstGeom prst="rect">
            <a:avLst/>
          </a:prstGeom>
        </p:spPr>
      </p:pic>
      <p:grpSp>
        <p:nvGrpSpPr>
          <p:cNvPr id="13" name="Group 12"/>
          <p:cNvGrpSpPr/>
          <p:nvPr/>
        </p:nvGrpSpPr>
        <p:grpSpPr>
          <a:xfrm>
            <a:off x="1068649" y="182551"/>
            <a:ext cx="1179252" cy="622468"/>
            <a:chOff x="1278198" y="812888"/>
            <a:chExt cx="1364965" cy="878405"/>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1" name="Picture 10"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53950" y="1428750"/>
            <a:ext cx="609600" cy="60960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7902178" y="726456"/>
            <a:ext cx="1362958" cy="370241"/>
          </a:xfrm>
          <a:prstGeom prst="rect">
            <a:avLst/>
          </a:prstGeom>
        </p:spPr>
      </p:pic>
      <p:grpSp>
        <p:nvGrpSpPr>
          <p:cNvPr id="15" name="Group 14"/>
          <p:cNvGrpSpPr/>
          <p:nvPr/>
        </p:nvGrpSpPr>
        <p:grpSpPr>
          <a:xfrm flipH="1">
            <a:off x="7815832" y="462448"/>
            <a:ext cx="1535651" cy="876981"/>
            <a:chOff x="1278198" y="812888"/>
            <a:chExt cx="1364965" cy="878405"/>
          </a:xfrm>
        </p:grpSpPr>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7" name="Picture 1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2992697" y="1548136"/>
            <a:ext cx="1364965" cy="370241"/>
          </a:xfrm>
          <a:prstGeom prst="rect">
            <a:avLst/>
          </a:prstGeom>
        </p:spPr>
      </p:pic>
      <p:grpSp>
        <p:nvGrpSpPr>
          <p:cNvPr id="20" name="Group 19"/>
          <p:cNvGrpSpPr/>
          <p:nvPr/>
        </p:nvGrpSpPr>
        <p:grpSpPr>
          <a:xfrm>
            <a:off x="2992698" y="1281707"/>
            <a:ext cx="1364965" cy="878405"/>
            <a:chOff x="1278198" y="812888"/>
            <a:chExt cx="1364965" cy="878405"/>
          </a:xfrm>
        </p:grpSpPr>
        <p:pic>
          <p:nvPicPr>
            <p:cNvPr id="21" name="Picture 20"/>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2" name="Picture 2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5304838" y="320395"/>
            <a:ext cx="1079231" cy="292737"/>
          </a:xfrm>
          <a:prstGeom prst="rect">
            <a:avLst/>
          </a:prstGeom>
        </p:spPr>
      </p:pic>
      <p:grpSp>
        <p:nvGrpSpPr>
          <p:cNvPr id="30" name="Group 29"/>
          <p:cNvGrpSpPr/>
          <p:nvPr/>
        </p:nvGrpSpPr>
        <p:grpSpPr>
          <a:xfrm>
            <a:off x="5319124" y="195666"/>
            <a:ext cx="1079231" cy="687111"/>
            <a:chOff x="1278198" y="812888"/>
            <a:chExt cx="1364965" cy="878405"/>
          </a:xfrm>
        </p:grpSpPr>
        <p:pic>
          <p:nvPicPr>
            <p:cNvPr id="31" name="Picture 30"/>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32" name="Picture 3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xplosion 2 2"/>
          <p:cNvSpPr/>
          <p:nvPr/>
        </p:nvSpPr>
        <p:spPr>
          <a:xfrm>
            <a:off x="1059495" y="409804"/>
            <a:ext cx="1033405" cy="715736"/>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hlinkClick r:id="rId20" action="ppaction://hlinksldjump"/>
          </p:cNvPr>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val="0"/>
              </a:ext>
            </a:extLst>
          </a:blip>
          <a:stretch>
            <a:fillRect/>
          </a:stretch>
        </p:blipFill>
        <p:spPr>
          <a:xfrm rot="20144502">
            <a:off x="1401201" y="1362702"/>
            <a:ext cx="619985" cy="764736"/>
          </a:xfrm>
          <a:prstGeom prst="rect">
            <a:avLst/>
          </a:prstGeom>
        </p:spPr>
      </p:pic>
      <p:pic>
        <p:nvPicPr>
          <p:cNvPr id="36" name="Picture 35">
            <a:hlinkClick r:id="rId23" action="ppaction://hlinksldjump"/>
          </p:cNvPr>
          <p:cNvPicPr>
            <a:picLocks noChangeAspect="1"/>
          </p:cNvPicPr>
          <p:nvPr/>
        </p:nvPicPr>
        <p:blipFill>
          <a:blip r:embed="rId24" cstate="print">
            <a:extLst>
              <a:ext uri="{BEBA8EAE-BF5A-486C-A8C5-ECC9F3942E4B}">
                <a14:imgProps xmlns:a14="http://schemas.microsoft.com/office/drawing/2010/main">
                  <a14:imgLayer r:embed="rId25">
                    <a14:imgEffect>
                      <a14:brightnessContrast bright="-20000"/>
                    </a14:imgEffect>
                  </a14:imgLayer>
                </a14:imgProps>
              </a:ext>
              <a:ext uri="{28A0092B-C50C-407E-A947-70E740481C1C}">
                <a14:useLocalDpi xmlns:a14="http://schemas.microsoft.com/office/drawing/2010/main" val="0"/>
              </a:ext>
            </a:extLst>
          </a:blip>
          <a:stretch>
            <a:fillRect/>
          </a:stretch>
        </p:blipFill>
        <p:spPr>
          <a:xfrm rot="20553054">
            <a:off x="3412381" y="2554395"/>
            <a:ext cx="797991" cy="984302"/>
          </a:xfrm>
          <a:prstGeom prst="rect">
            <a:avLst/>
          </a:prstGeom>
        </p:spPr>
      </p:pic>
      <p:pic>
        <p:nvPicPr>
          <p:cNvPr id="37" name="Picture 36">
            <a:hlinkClick r:id="rId26" action="ppaction://hlinksldjump"/>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20962330">
            <a:off x="5866596" y="1003126"/>
            <a:ext cx="571941" cy="705475"/>
          </a:xfrm>
          <a:prstGeom prst="rect">
            <a:avLst/>
          </a:prstGeom>
        </p:spPr>
      </p:pic>
      <p:pic>
        <p:nvPicPr>
          <p:cNvPr id="38" name="Picture 37">
            <a:hlinkClick r:id="rId28" action="ppaction://hlinksldjump"/>
          </p:cNvPr>
          <p:cNvPicPr>
            <a:picLocks noChangeAspect="1"/>
          </p:cNvPicPr>
          <p:nvPr/>
        </p:nvPicPr>
        <p:blipFill>
          <a:blip r:embed="rId29" cstate="print">
            <a:extLst>
              <a:ext uri="{BEBA8EAE-BF5A-486C-A8C5-ECC9F3942E4B}">
                <a14:imgProps xmlns:a14="http://schemas.microsoft.com/office/drawing/2010/main">
                  <a14:imgLayer r:embed="rId30">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231440" y="1836626"/>
            <a:ext cx="803107" cy="990613"/>
          </a:xfrm>
          <a:prstGeom prst="rect">
            <a:avLst/>
          </a:prstGeom>
        </p:spPr>
      </p:pic>
      <p:sp>
        <p:nvSpPr>
          <p:cNvPr id="39" name="Explosion 2 38"/>
          <p:cNvSpPr/>
          <p:nvPr/>
        </p:nvSpPr>
        <p:spPr>
          <a:xfrm>
            <a:off x="3194239" y="1380862"/>
            <a:ext cx="1033405" cy="715736"/>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0"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84910" y="1438645"/>
            <a:ext cx="609600" cy="609600"/>
          </a:xfrm>
          <a:prstGeom prst="rect">
            <a:avLst/>
          </a:prstGeom>
        </p:spPr>
      </p:pic>
      <p:sp>
        <p:nvSpPr>
          <p:cNvPr id="41" name="Explosion 2 40"/>
          <p:cNvSpPr/>
          <p:nvPr/>
        </p:nvSpPr>
        <p:spPr>
          <a:xfrm>
            <a:off x="5458451" y="145208"/>
            <a:ext cx="1033405" cy="715736"/>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03503" y="1519554"/>
            <a:ext cx="609600" cy="609600"/>
          </a:xfrm>
          <a:prstGeom prst="rect">
            <a:avLst/>
          </a:prstGeom>
        </p:spPr>
      </p:pic>
      <p:sp>
        <p:nvSpPr>
          <p:cNvPr id="43" name="Explosion 2 42"/>
          <p:cNvSpPr/>
          <p:nvPr/>
        </p:nvSpPr>
        <p:spPr>
          <a:xfrm>
            <a:off x="7842076" y="548661"/>
            <a:ext cx="1033405" cy="715736"/>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4"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387420" y="1531826"/>
            <a:ext cx="609600" cy="609600"/>
          </a:xfrm>
          <a:prstGeom prst="rect">
            <a:avLst/>
          </a:prstGeom>
        </p:spPr>
      </p:pic>
      <p:pic>
        <p:nvPicPr>
          <p:cNvPr id="46"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71337" y="1531826"/>
            <a:ext cx="609600" cy="609600"/>
          </a:xfrm>
          <a:prstGeom prst="rect">
            <a:avLst/>
          </a:prstGeom>
        </p:spPr>
      </p:pic>
      <p:sp>
        <p:nvSpPr>
          <p:cNvPr id="5" name="Right Arrow 4">
            <a:hlinkClick r:id="rId31" action="ppaction://hlinksldjump"/>
          </p:cNvPr>
          <p:cNvSpPr/>
          <p:nvPr/>
        </p:nvSpPr>
        <p:spPr>
          <a:xfrm>
            <a:off x="11524343" y="6473371"/>
            <a:ext cx="566057" cy="3846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bh</a:t>
            </a:r>
            <a:endParaRPr lang="vi-VN"/>
          </a:p>
        </p:txBody>
      </p:sp>
    </p:spTree>
    <p:extLst>
      <p:ext uri="{BB962C8B-B14F-4D97-AF65-F5344CB8AC3E}">
        <p14:creationId xmlns:p14="http://schemas.microsoft.com/office/powerpoint/2010/main" val="26366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7"/>
                                        </p:tgtEl>
                                        <p:attrNameLst>
                                          <p:attrName>r</p:attrName>
                                        </p:attrNameLst>
                                      </p:cBhvr>
                                    </p:animRot>
                                    <p:animRot by="-240000">
                                      <p:cBhvr>
                                        <p:cTn id="7" dur="1800" fill="hold">
                                          <p:stCondLst>
                                            <p:cond delay="1800"/>
                                          </p:stCondLst>
                                        </p:cTn>
                                        <p:tgtEl>
                                          <p:spTgt spid="7"/>
                                        </p:tgtEl>
                                        <p:attrNameLst>
                                          <p:attrName>r</p:attrName>
                                        </p:attrNameLst>
                                      </p:cBhvr>
                                    </p:animRot>
                                    <p:animRot by="240000">
                                      <p:cBhvr>
                                        <p:cTn id="8" dur="1800" fill="hold">
                                          <p:stCondLst>
                                            <p:cond delay="3600"/>
                                          </p:stCondLst>
                                        </p:cTn>
                                        <p:tgtEl>
                                          <p:spTgt spid="7"/>
                                        </p:tgtEl>
                                        <p:attrNameLst>
                                          <p:attrName>r</p:attrName>
                                        </p:attrNameLst>
                                      </p:cBhvr>
                                    </p:animRot>
                                    <p:animRot by="-240000">
                                      <p:cBhvr>
                                        <p:cTn id="9" dur="1800" fill="hold">
                                          <p:stCondLst>
                                            <p:cond delay="5400"/>
                                          </p:stCondLst>
                                        </p:cTn>
                                        <p:tgtEl>
                                          <p:spTgt spid="7"/>
                                        </p:tgtEl>
                                        <p:attrNameLst>
                                          <p:attrName>r</p:attrName>
                                        </p:attrNameLst>
                                      </p:cBhvr>
                                    </p:animRot>
                                    <p:animRot by="120000">
                                      <p:cBhvr>
                                        <p:cTn id="10" dur="1800" fill="hold">
                                          <p:stCondLst>
                                            <p:cond delay="72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900" fill="hold">
                                          <p:stCondLst>
                                            <p:cond delay="0"/>
                                          </p:stCondLst>
                                        </p:cTn>
                                        <p:tgtEl>
                                          <p:spTgt spid="6"/>
                                        </p:tgtEl>
                                        <p:attrNameLst>
                                          <p:attrName>r</p:attrName>
                                        </p:attrNameLst>
                                      </p:cBhvr>
                                    </p:animRot>
                                    <p:animRot by="-240000">
                                      <p:cBhvr>
                                        <p:cTn id="13" dur="1800" fill="hold">
                                          <p:stCondLst>
                                            <p:cond delay="1800"/>
                                          </p:stCondLst>
                                        </p:cTn>
                                        <p:tgtEl>
                                          <p:spTgt spid="6"/>
                                        </p:tgtEl>
                                        <p:attrNameLst>
                                          <p:attrName>r</p:attrName>
                                        </p:attrNameLst>
                                      </p:cBhvr>
                                    </p:animRot>
                                    <p:animRot by="240000">
                                      <p:cBhvr>
                                        <p:cTn id="14" dur="1800" fill="hold">
                                          <p:stCondLst>
                                            <p:cond delay="3600"/>
                                          </p:stCondLst>
                                        </p:cTn>
                                        <p:tgtEl>
                                          <p:spTgt spid="6"/>
                                        </p:tgtEl>
                                        <p:attrNameLst>
                                          <p:attrName>r</p:attrName>
                                        </p:attrNameLst>
                                      </p:cBhvr>
                                    </p:animRot>
                                    <p:animRot by="-240000">
                                      <p:cBhvr>
                                        <p:cTn id="15" dur="1800" fill="hold">
                                          <p:stCondLst>
                                            <p:cond delay="5400"/>
                                          </p:stCondLst>
                                        </p:cTn>
                                        <p:tgtEl>
                                          <p:spTgt spid="6"/>
                                        </p:tgtEl>
                                        <p:attrNameLst>
                                          <p:attrName>r</p:attrName>
                                        </p:attrNameLst>
                                      </p:cBhvr>
                                    </p:animRot>
                                    <p:animRot by="120000">
                                      <p:cBhvr>
                                        <p:cTn id="16" dur="1800" fill="hold">
                                          <p:stCondLst>
                                            <p:cond delay="72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5070"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withEffect">
                                  <p:stCondLst>
                                    <p:cond delay="0"/>
                                  </p:stCondLst>
                                  <p:childTnLst>
                                    <p:cmd type="call" cmd="playFrom(0.0)">
                                      <p:cBhvr>
                                        <p:cTn id="23" dur="5070" fill="hold"/>
                                        <p:tgtEl>
                                          <p:spTgt spid="2"/>
                                        </p:tgtEl>
                                      </p:cBhvr>
                                    </p:cmd>
                                  </p:childTnLst>
                                </p:cTn>
                              </p:par>
                              <p:par>
                                <p:cTn id="24" presetID="1" presetClass="exit" presetSubtype="0" fill="hold" nodeType="withEffect">
                                  <p:stCondLst>
                                    <p:cond delay="4000"/>
                                  </p:stCondLst>
                                  <p:childTnLst>
                                    <p:set>
                                      <p:cBhvr>
                                        <p:cTn id="25" dur="1" fill="hold">
                                          <p:stCondLst>
                                            <p:cond delay="0"/>
                                          </p:stCondLst>
                                        </p:cTn>
                                        <p:tgtEl>
                                          <p:spTgt spid="9"/>
                                        </p:tgtEl>
                                        <p:attrNameLst>
                                          <p:attrName>style.visibility</p:attrName>
                                        </p:attrNameLst>
                                      </p:cBhvr>
                                      <p:to>
                                        <p:strVal val="hidden"/>
                                      </p:to>
                                    </p:set>
                                  </p:childTnLst>
                                </p:cTn>
                              </p:par>
                              <p:par>
                                <p:cTn id="26" presetID="1" presetClass="entr" presetSubtype="0" fill="hold" grpId="0" nodeType="withEffect">
                                  <p:stCondLst>
                                    <p:cond delay="4000"/>
                                  </p:stCondLst>
                                  <p:childTnLst>
                                    <p:set>
                                      <p:cBhvr>
                                        <p:cTn id="27" dur="1" fill="hold">
                                          <p:stCondLst>
                                            <p:cond delay="0"/>
                                          </p:stCondLst>
                                        </p:cTn>
                                        <p:tgtEl>
                                          <p:spTgt spid="3"/>
                                        </p:tgtEl>
                                        <p:attrNameLst>
                                          <p:attrName>style.visibility</p:attrName>
                                        </p:attrNameLst>
                                      </p:cBhvr>
                                      <p:to>
                                        <p:strVal val="visible"/>
                                      </p:to>
                                    </p:set>
                                  </p:childTnLst>
                                </p:cTn>
                              </p:par>
                            </p:childTnLst>
                          </p:cTn>
                        </p:par>
                        <p:par>
                          <p:cTn id="28" fill="hold">
                            <p:stCondLst>
                              <p:cond delay="5070"/>
                            </p:stCondLst>
                            <p:childTnLst>
                              <p:par>
                                <p:cTn id="29" presetID="1" presetClass="exit" presetSubtype="0" fill="hold" grpId="1" nodeType="after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2.5E-6 -7.40741E-7 L 2.5E-6 0.00023 L 0.01185 0.0125 C 0.01302 0.01389 0.01445 0.01505 0.01536 0.0169 C 0.01679 0.01921 0.01745 0.02269 0.01888 0.02523 C 0.02005 0.02708 0.02148 0.02778 0.02239 0.0294 C 0.0263 0.03611 0.02656 0.03982 0.02851 0.04861 C 0.02682 0.06829 0.0263 0.08843 0.02357 0.10787 C 0.02304 0.11157 0.02031 0.1132 0.01888 0.1162 C 0.01002 0.13704 0.01679 0.1287 0.00833 0.13958 C 0.00586 0.14236 0.00325 0.14514 0.00117 0.14792 C -0.00964 0.16204 -0.0017 0.15579 -0.01914 0.1713 C -0.02149 0.17338 -0.02383 0.17593 -0.0263 0.17755 C -0.03099 0.18102 -0.03568 0.18218 -0.04063 0.18403 C -0.04857 0.18333 -0.05677 0.18588 -0.06446 0.18195 C -0.06953 0.17917 -0.07357 0.17176 -0.07748 0.16505 C -0.09076 0.1412 -0.08594 0.15185 -0.09297 0.13542 C -0.09414 0.12894 -0.09688 0.12292 -0.09649 0.1162 C -0.09518 0.09259 -0.09336 0.06829 -0.08815 0.04653 C -0.08633 0.03843 -0.08034 0.03611 -0.0763 0.03171 C -0.07214 0.02708 -0.06771 0.02222 -0.06328 0.01898 C -0.05091 0.00995 -0.03711 0.00509 -0.02383 0.00208 C -0.01849 0.0007 -0.01289 0.0007 -0.00729 -7.40741E-7 C 0.00534 0.00208 0.01823 0.00278 0.03086 0.00625 C 0.0375 0.0081 0.04909 0.02986 0.05104 0.0338 C 0.05273 0.03681 0.05351 0.04074 0.05469 0.04421 C 0.05625 0.04861 0.0582 0.05255 0.0595 0.05695 C 0.06094 0.0625 0.06146 0.06852 0.06302 0.07384 C 0.0651 0.08079 0.0681 0.08634 0.07018 0.09306 C 0.07161 0.09769 0.07252 0.10301 0.0737 0.10787 C 0.08047 0.13403 0.07422 0.10579 0.08086 0.1375 C 0.08203 0.15162 0.08502 0.16551 0.0845 0.17986 C 0.08372 0.19537 0.08346 0.21088 0.08203 0.22639 C 0.08138 0.23171 0.08008 0.23657 0.07851 0.2412 C 0.07721 0.24514 0.07539 0.24838 0.0737 0.25162 C 0.06862 0.26204 0.06549 0.26574 0.05703 0.27083 C 0.05469 0.27222 0.05234 0.27361 0.04987 0.275 C 0.04844 0.27593 0.04674 0.27616 0.04518 0.27708 C 0.03997 0.28032 0.03502 0.28495 0.02969 0.28773 C 0.02656 0.28935 0.0233 0.28889 0.02005 0.28982 C 0.01614 0.29097 0.01211 0.29259 0.00833 0.29398 L -0.07279 0.28982 C -0.0888 0.28843 -0.09271 0.28704 -0.10534 0.28357 L -0.1155 0.27708 L -0.11914 0.275 C -0.1224 0.25718 -0.12253 0.26042 -0.11433 0.22847 C -0.11315 0.22338 -0.10977 0.22083 -0.10755 0.21782 C -0.10534 0.21528 -0.10261 0.21296 -0.1 0.21157 C -0.09623 0.20926 -0.08815 0.20718 -0.08815 0.20741 C -0.08177 0.20787 -0.07539 0.20671 -0.06914 0.20949 C -0.06511 0.21111 -0.06393 0.2213 -0.06211 0.22639 C -0.06068 0.23009 -0.05886 0.23333 -0.05716 0.23681 C -0.05482 0.24815 -0.05248 0.25949 -0.05 0.27083 C -0.04948 0.27431 -0.04805 0.27755 -0.04766 0.28125 L -0.04649 0.2919 C -0.0474 0.30741 -0.04675 0.32338 -0.04883 0.33843 C -0.04948 0.34144 -0.05209 0.34144 -0.05365 0.34282 C -0.05768 0.3456 -0.06133 0.35 -0.0655 0.35116 C -0.0767 0.3544 -0.07031 0.35255 -0.08464 0.35764 L -0.17852 0.35532 C -0.18893 0.35486 -0.18321 0.35185 -0.19401 0.34491 C -0.1974 0.34259 -0.20117 0.34213 -0.20469 0.34051 C -0.20625 0.34005 -0.20782 0.33912 -0.20938 0.33843 C -0.21068 0.33704 -0.21172 0.33519 -0.21302 0.33426 C -0.21485 0.33287 -0.21719 0.33403 -0.21901 0.33218 C -0.22018 0.33079 -0.22045 0.32778 -0.22136 0.3257 C -0.23112 0.30509 -0.21914 0.33195 -0.22852 0.31528 C -0.22995 0.31273 -0.23073 0.30949 -0.23203 0.30671 C -0.23516 0.30023 -0.23594 0.30162 -0.23802 0.29398 C -0.23815 0.29352 -0.23802 0.29259 -0.23802 0.2919 " pathEditMode="relative" rAng="0" ptsTypes="AAAAAAAAAAAAAAAAAAAAAAAAAAAAAAAAAAAAAAAAAAAAAAAAAAAAAAAAAAAAAAAAAAAAAA">
                                      <p:cBhvr>
                                        <p:cTn id="34" dur="5000" fill="hold"/>
                                        <p:tgtEl>
                                          <p:spTgt spid="13"/>
                                        </p:tgtEl>
                                        <p:attrNameLst>
                                          <p:attrName>ppt_x</p:attrName>
                                          <p:attrName>ppt_y</p:attrName>
                                        </p:attrNameLst>
                                      </p:cBhvr>
                                      <p:rCtr x="-7682" y="17870"/>
                                    </p:animMotion>
                                  </p:childTnLst>
                                </p:cTn>
                              </p:par>
                            </p:childTnLst>
                          </p:cTn>
                        </p:par>
                      </p:childTnLst>
                    </p:cTn>
                  </p:par>
                </p:childTnLst>
              </p:cTn>
              <p:nextCondLst>
                <p:cond evt="onClick" delay="0">
                  <p:tgtEl>
                    <p:spTgt spid="9"/>
                  </p:tgtEl>
                </p:cond>
              </p:nextCondLst>
            </p:seq>
            <p:audio>
              <p:cMediaNode vol="80000">
                <p:cTn id="35" fill="hold" display="0">
                  <p:stCondLst>
                    <p:cond delay="indefinite"/>
                  </p:stCondLst>
                  <p:endCondLst>
                    <p:cond evt="onStopAudio" delay="0">
                      <p:tgtEl>
                        <p:sldTgt/>
                      </p:tgtEl>
                    </p:cond>
                  </p:endCondLst>
                </p:cTn>
                <p:tgtEl>
                  <p:spTgt spid="2"/>
                </p:tgtEl>
              </p:cMediaNode>
            </p:audio>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withEffect">
                                  <p:stCondLst>
                                    <p:cond delay="0"/>
                                  </p:stCondLst>
                                  <p:childTnLst>
                                    <p:cmd type="call" cmd="playFrom(0.0)">
                                      <p:cBhvr>
                                        <p:cTn id="40" dur="5070" fill="hold"/>
                                        <p:tgtEl>
                                          <p:spTgt spid="44"/>
                                        </p:tgtEl>
                                      </p:cBhvr>
                                    </p:cmd>
                                  </p:childTnLst>
                                </p:cTn>
                              </p:par>
                              <p:par>
                                <p:cTn id="41" presetID="1" presetClass="exit" presetSubtype="0" fill="hold" nodeType="withEffect">
                                  <p:stCondLst>
                                    <p:cond delay="4000"/>
                                  </p:stCondLst>
                                  <p:childTnLst>
                                    <p:set>
                                      <p:cBhvr>
                                        <p:cTn id="42" dur="1" fill="hold">
                                          <p:stCondLst>
                                            <p:cond delay="0"/>
                                          </p:stCondLst>
                                        </p:cTn>
                                        <p:tgtEl>
                                          <p:spTgt spid="14"/>
                                        </p:tgtEl>
                                        <p:attrNameLst>
                                          <p:attrName>style.visibility</p:attrName>
                                        </p:attrNameLst>
                                      </p:cBhvr>
                                      <p:to>
                                        <p:strVal val="hidden"/>
                                      </p:to>
                                    </p:set>
                                  </p:childTnLst>
                                </p:cTn>
                              </p:par>
                              <p:par>
                                <p:cTn id="43" presetID="1" presetClass="entr" presetSubtype="0" fill="hold" grpId="0" nodeType="withEffect">
                                  <p:stCondLst>
                                    <p:cond delay="4000"/>
                                  </p:stCondLst>
                                  <p:childTnLst>
                                    <p:set>
                                      <p:cBhvr>
                                        <p:cTn id="44" dur="1" fill="hold">
                                          <p:stCondLst>
                                            <p:cond delay="0"/>
                                          </p:stCondLst>
                                        </p:cTn>
                                        <p:tgtEl>
                                          <p:spTgt spid="43"/>
                                        </p:tgtEl>
                                        <p:attrNameLst>
                                          <p:attrName>style.visibility</p:attrName>
                                        </p:attrNameLst>
                                      </p:cBhvr>
                                      <p:to>
                                        <p:strVal val="visible"/>
                                      </p:to>
                                    </p:set>
                                  </p:childTnLst>
                                </p:cTn>
                              </p:par>
                            </p:childTnLst>
                          </p:cTn>
                        </p:par>
                        <p:par>
                          <p:cTn id="45" fill="hold">
                            <p:stCondLst>
                              <p:cond delay="5070"/>
                            </p:stCondLst>
                            <p:childTnLst>
                              <p:par>
                                <p:cTn id="46" presetID="1" presetClass="exit" presetSubtype="0" fill="hold" grpId="1" nodeType="afterEffect">
                                  <p:stCondLst>
                                    <p:cond delay="0"/>
                                  </p:stCondLst>
                                  <p:childTnLst>
                                    <p:set>
                                      <p:cBhvr>
                                        <p:cTn id="47" dur="1" fill="hold">
                                          <p:stCondLst>
                                            <p:cond delay="0"/>
                                          </p:stCondLst>
                                        </p:cTn>
                                        <p:tgtEl>
                                          <p:spTgt spid="43"/>
                                        </p:tgtEl>
                                        <p:attrNameLst>
                                          <p:attrName>style.visibility</p:attrName>
                                        </p:attrNameLst>
                                      </p:cBhvr>
                                      <p:to>
                                        <p:strVal val="hidden"/>
                                      </p:to>
                                    </p:set>
                                  </p:childTnLst>
                                </p:cTn>
                              </p:par>
                              <p:par>
                                <p:cTn id="48" presetID="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0" presetClass="path" presetSubtype="0" accel="50000" decel="50000" fill="hold" nodeType="withEffect">
                                  <p:stCondLst>
                                    <p:cond delay="0"/>
                                  </p:stCondLst>
                                  <p:childTnLst>
                                    <p:animMotion origin="layout" path="M 3.54167E-6 0 L 3.54167E-6 0.00023 C -0.00365 0.00648 -0.00756 0.0125 -0.01094 0.01944 C -0.01745 0.03194 -0.01146 0.02292 -0.01563 0.03611 C -0.01693 0.04005 -0.01901 0.04329 -0.02032 0.04722 C -0.02162 0.05069 -0.0224 0.05463 -0.02344 0.05833 C -0.02448 0.06111 -0.02578 0.06366 -0.02657 0.06667 C -0.02735 0.06921 -0.02735 0.07245 -0.02813 0.075 C -0.02943 0.07894 -0.03125 0.08241 -0.03282 0.08611 C -0.03334 0.09074 -0.03386 0.09537 -0.03438 0.1 C -0.0349 0.10278 -0.03555 0.10532 -0.03594 0.10833 C -0.03711 0.11551 -0.03802 0.12315 -0.03907 0.13056 C -0.0375 0.15741 -0.03633 0.18426 -0.03438 0.21111 C -0.03425 0.21389 -0.03386 0.21713 -0.03282 0.21944 C -0.02969 0.22662 -0.02696 0.23657 -0.02188 0.23889 L -0.01563 0.24167 C -0.01355 0.24444 -0.01159 0.24722 -0.00938 0.25 C 0.00885 0.27315 0.00468 0.2544 0.04843 0.25 C 0.05208 0.2463 0.0556 0.24236 0.05937 0.23889 C 0.06549 0.2331 0.07252 0.22986 0.07812 0.22222 C 0.08281 0.21574 0.08789 0.21019 0.09218 0.20278 C 0.09427 0.19907 0.09609 0.19491 0.09843 0.19167 C 0.10039 0.18843 0.10286 0.18681 0.10468 0.18333 C 0.10989 0.17269 0.11132 0.16505 0.11406 0.15278 C 0.11458 0.15 0.11497 0.14699 0.11562 0.14444 C 0.11653 0.14051 0.1177 0.13704 0.11875 0.13333 C 0.11823 0.11296 0.1194 0.09213 0.11718 0.07222 C 0.11666 0.06759 0.11328 0.06574 0.11093 0.06389 C 0.10846 0.06181 0.1056 0.06204 0.10312 0.06111 C 0.09935 0.05926 0.09583 0.05741 0.09218 0.05556 C 0.075 0.05833 0.05768 0.05995 0.04062 0.06389 C 0.03073 0.06597 0.03099 0.06898 0.02343 0.075 C 0.02187 0.07616 0.02018 0.07639 0.01875 0.07778 C 0.00104 0.09329 0.0138 0.08519 0.00312 0.09167 C -0.00105 0.09722 -0.00573 0.10162 -0.00938 0.10833 C -0.01302 0.11481 -0.01615 0.12269 -0.02032 0.12778 C -0.02722 0.13588 -0.02396 0.13056 -0.02969 0.14444 C -0.03073 0.15 -0.03099 0.15625 -0.03282 0.16111 C -0.03386 0.16389 -0.03529 0.1662 -0.03594 0.16944 C -0.03789 0.17755 -0.04063 0.19444 -0.04063 0.19468 C -0.04128 0.20162 -0.04401 0.23356 -0.04375 0.23889 C -0.04297 0.27037 -0.04193 0.30208 -0.03907 0.33333 C -0.03868 0.33773 -0.0362 0.34097 -0.03438 0.34444 C -0.03256 0.34838 -0.03008 0.35162 -0.02813 0.35556 C -0.02591 0.35995 -0.02448 0.36551 -0.02188 0.36944 C -0.02019 0.37199 -0.01771 0.37292 -0.01563 0.375 C -0.01302 0.37755 -0.01055 0.38079 -0.00782 0.38333 C -0.00638 0.38449 -0.00469 0.38472 -0.00313 0.38611 C 0.01289 0.40023 -0.01771 0.37986 0.0125 0.40278 C 0.01588 0.40532 0.01966 0.40694 0.02343 0.40833 C 0.03086 0.41111 0.04505 0.41273 0.05156 0.41389 L 0.07968 0.41944 C 0.10781 0.41852 0.13593 0.41991 0.16406 0.41667 C 0.16705 0.4162 0.16914 0.41088 0.17187 0.40833 C 0.17487 0.40532 0.17825 0.40347 0.18125 0.4 C 0.18307 0.39769 0.18398 0.39352 0.18593 0.39167 C 0.1888 0.38866 0.19218 0.38819 0.19531 0.38611 C 0.19843 0.38356 0.20156 0.38056 0.20468 0.37778 C 0.21692 0.36574 0.20833 0.37431 0.21718 0.36111 C 0.22213 0.35324 0.22539 0.35046 0.23125 0.34444 C 0.23229 0.34167 0.2332 0.33866 0.23437 0.33611 C 0.2358 0.33218 0.23763 0.32894 0.23906 0.325 C 0.24023 0.3213 0.24088 0.31736 0.24218 0.31389 C 0.24453 0.30718 0.24739 0.30093 0.25 0.29444 C 0.25169 0.28519 0.25208 0.28218 0.25468 0.27222 C 0.25976 0.25162 0.25612 0.26991 0.25937 0.25278 C 0.25885 0.23796 0.25859 0.22292 0.25781 0.20833 C 0.25755 0.20532 0.25742 0.20185 0.25625 0.2 C 0.25351 0.19583 0.25 0.19398 0.24687 0.19167 C 0.24218 0.18819 0.23281 0.18333 0.23281 0.18356 C 0.22187 0.18519 0.21041 0.1831 0.2 0.18889 C 0.19427 0.1919 0.18593 0.20833 0.18593 0.20856 C 0.18489 0.21204 0.18424 0.2162 0.18281 0.21944 C 0.18112 0.22292 0.17851 0.22454 0.17656 0.22778 C 0.17422 0.23102 0.17239 0.23519 0.17031 0.23889 C 0.16705 0.26111 0.17135 0.23866 0.1625 0.26111 C 0.16145 0.26343 0.16145 0.26667 0.16093 0.26944 C 0.15364 0.3037 0.16172 0.26481 0.15468 0.29444 C 0.15403 0.29699 0.15364 0.3 0.15312 0.30278 C 0.15468 0.32963 0.1556 0.35648 0.15781 0.38333 C 0.1582 0.38819 0.15963 0.39259 0.16093 0.39722 C 0.16172 0.40023 0.16914 0.42778 0.17187 0.43333 C 0.17356 0.43681 0.17604 0.43866 0.17812 0.44167 C 0.17968 0.44421 0.18125 0.44699 0.18281 0.45 C 0.1845 0.45347 0.18541 0.4581 0.1875 0.46111 C 0.19323 0.46991 0.19284 0.46389 0.19843 0.46944 C 0.20169 0.47269 0.20442 0.47755 0.20781 0.48056 C 0.20963 0.48218 0.21198 0.48194 0.21406 0.48333 C 0.21666 0.48472 0.21927 0.48681 0.22187 0.48889 C 0.22604 0.49236 0.23007 0.49676 0.23437 0.5 C 0.23737 0.50231 0.24062 0.50324 0.24375 0.50556 C 0.25859 0.5169 0.25208 0.51574 0.26562 0.52222 C 0.3177 0.54745 0.29622 0.53981 0.34843 0.54722 L 0.36718 0.55 C 0.39492 0.56088 0.37643 0.55556 0.42343 0.55556 " pathEditMode="relative" rAng="0" ptsTypes="AAAAAAAAAAAAAAAAAAAAAAAAAAAAAAAAAAAAAAAAAAAAAAAAAAAAAAAAAAAAAAAAAAAAAAAAAAAAAAAAAAAAAAAAAAAAAAA">
                                      <p:cBhvr>
                                        <p:cTn id="51" dur="5000" fill="hold"/>
                                        <p:tgtEl>
                                          <p:spTgt spid="15"/>
                                        </p:tgtEl>
                                        <p:attrNameLst>
                                          <p:attrName>ppt_x</p:attrName>
                                          <p:attrName>ppt_y</p:attrName>
                                        </p:attrNameLst>
                                      </p:cBhvr>
                                      <p:rCtr x="18971" y="27824"/>
                                    </p:animMotion>
                                  </p:childTnLst>
                                </p:cTn>
                              </p:par>
                            </p:childTnLst>
                          </p:cTn>
                        </p:par>
                      </p:childTnLst>
                    </p:cTn>
                  </p:par>
                </p:childTnLst>
              </p:cTn>
              <p:nextCondLst>
                <p:cond evt="onClick" delay="0">
                  <p:tgtEl>
                    <p:spTgt spid="14"/>
                  </p:tgtEl>
                </p:cond>
              </p:nextCondLst>
            </p:seq>
            <p:seq concurrent="1" nextAc="seek">
              <p:cTn id="52" restart="whenNotActive" fill="hold" evtFilter="cancelBubble" nodeType="interactiveSeq">
                <p:stCondLst>
                  <p:cond evt="onClick" delay="0">
                    <p:tgtEl>
                      <p:spTgt spid="19"/>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5070" fill="hold"/>
                                        <p:tgtEl>
                                          <p:spTgt spid="40"/>
                                        </p:tgtEl>
                                      </p:cBhvr>
                                    </p:cmd>
                                  </p:childTnLst>
                                </p:cTn>
                              </p:par>
                              <p:par>
                                <p:cTn id="57" presetID="1" presetClass="exit" presetSubtype="0" fill="hold" nodeType="withEffect">
                                  <p:stCondLst>
                                    <p:cond delay="4000"/>
                                  </p:stCondLst>
                                  <p:childTnLst>
                                    <p:set>
                                      <p:cBhvr>
                                        <p:cTn id="58" dur="1" fill="hold">
                                          <p:stCondLst>
                                            <p:cond delay="0"/>
                                          </p:stCondLst>
                                        </p:cTn>
                                        <p:tgtEl>
                                          <p:spTgt spid="19"/>
                                        </p:tgtEl>
                                        <p:attrNameLst>
                                          <p:attrName>style.visibility</p:attrName>
                                        </p:attrNameLst>
                                      </p:cBhvr>
                                      <p:to>
                                        <p:strVal val="hidden"/>
                                      </p:to>
                                    </p:set>
                                  </p:childTnLst>
                                </p:cTn>
                              </p:par>
                              <p:par>
                                <p:cTn id="59" presetID="1" presetClass="entr" presetSubtype="0" fill="hold" grpId="0" nodeType="withEffect">
                                  <p:stCondLst>
                                    <p:cond delay="4000"/>
                                  </p:stCondLst>
                                  <p:childTnLst>
                                    <p:set>
                                      <p:cBhvr>
                                        <p:cTn id="60" dur="1" fill="hold">
                                          <p:stCondLst>
                                            <p:cond delay="0"/>
                                          </p:stCondLst>
                                        </p:cTn>
                                        <p:tgtEl>
                                          <p:spTgt spid="39"/>
                                        </p:tgtEl>
                                        <p:attrNameLst>
                                          <p:attrName>style.visibility</p:attrName>
                                        </p:attrNameLst>
                                      </p:cBhvr>
                                      <p:to>
                                        <p:strVal val="visible"/>
                                      </p:to>
                                    </p:set>
                                  </p:childTnLst>
                                </p:cTn>
                              </p:par>
                            </p:childTnLst>
                          </p:cTn>
                        </p:par>
                        <p:par>
                          <p:cTn id="61" fill="hold">
                            <p:stCondLst>
                              <p:cond delay="5070"/>
                            </p:stCondLst>
                            <p:childTnLst>
                              <p:par>
                                <p:cTn id="62" presetID="1" presetClass="exit" presetSubtype="0" fill="hold" grpId="1" nodeType="afterEffect">
                                  <p:stCondLst>
                                    <p:cond delay="0"/>
                                  </p:stCondLst>
                                  <p:childTnLst>
                                    <p:set>
                                      <p:cBhvr>
                                        <p:cTn id="63" dur="1" fill="hold">
                                          <p:stCondLst>
                                            <p:cond delay="0"/>
                                          </p:stCondLst>
                                        </p:cTn>
                                        <p:tgtEl>
                                          <p:spTgt spid="39"/>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par>
                                <p:cTn id="66" presetID="0" presetClass="path" presetSubtype="0" accel="50000" decel="50000" fill="hold" nodeType="withEffect">
                                  <p:stCondLst>
                                    <p:cond delay="0"/>
                                  </p:stCondLst>
                                  <p:childTnLst>
                                    <p:animMotion origin="layout" path="M -2.29167E-6 4.07407E-6 L -2.29167E-6 0.00023 C 0.00052 0.00833 0.00078 0.01666 0.00156 0.025 C 0.00183 0.02777 0.00261 0.03032 0.00313 0.03333 C 0.00417 0.04051 0.00521 0.04814 0.00625 0.05555 C 0.00469 0.08981 0.00378 0.12407 0.00156 0.15833 C 0.00117 0.16226 -0.00091 0.16527 -0.00156 0.16944 C -0.00247 0.17476 -0.00221 0.18055 -0.00312 0.18611 C -0.00377 0.18912 -0.00534 0.19143 -0.00625 0.19444 C -0.01666 0.22361 -0.0056 0.1956 -0.01562 0.21666 C -0.01745 0.22013 -0.01823 0.225 -0.02031 0.22777 C -0.02265 0.23055 -0.02552 0.23148 -0.02812 0.23333 C -0.03021 0.23703 -0.03216 0.24097 -0.03437 0.24444 C -0.0358 0.24652 -0.0375 0.24838 -0.03906 0.25 C -0.05065 0.26088 -0.0569 0.26782 -0.06875 0.27222 C -0.07291 0.27361 -0.07708 0.27407 -0.08125 0.275 C -0.08541 0.27777 -0.08945 0.28148 -0.09375 0.28333 C -0.12174 0.29398 -0.14518 0.2875 -0.175 0.28611 C -0.17708 0.28333 -0.17942 0.28101 -0.18125 0.27777 C -0.18711 0.26736 -0.18737 0.26435 -0.19062 0.25277 C -0.19531 0.19861 -0.19635 0.2037 -0.19062 0.13055 C -0.19036 0.125 -0.18828 0.12013 -0.18594 0.11666 C -0.18489 0.11481 -0.17604 0.10972 -0.17344 0.10833 C -0.15573 0.10926 -0.13802 0.10856 -0.12031 0.11111 C -0.11263 0.11203 -0.10794 0.12476 -0.10312 0.13333 L -0.09687 0.14444 C -0.09453 0.16111 -0.09609 0.15185 -0.09219 0.17222 L -0.08906 0.18888 C -0.08945 0.19166 -0.09349 0.25324 -0.1 0.275 C -0.10651 0.29583 -0.10729 0.29143 -0.11719 0.31111 C -0.11849 0.31342 -0.11901 0.31689 -0.12031 0.31944 C -0.12226 0.32268 -0.12448 0.325 -0.12656 0.32777 C -0.13385 0.33657 -0.1457 0.35208 -0.15469 0.36111 C -0.15781 0.36388 -0.16107 0.36643 -0.16406 0.36944 C -0.16679 0.37199 -0.16901 0.37592 -0.17187 0.37777 C -0.17539 0.37963 -0.17916 0.37963 -0.18281 0.38055 C -0.21172 0.39745 -0.18112 0.38032 -0.225 0.4 C -0.22916 0.40185 -0.23333 0.40416 -0.2375 0.40555 C -0.24323 0.40694 -0.24896 0.40717 -0.25469 0.40833 C -0.25898 0.40902 -0.26302 0.41018 -0.26719 0.41111 L -0.30924 0.41944 C -0.32747 0.41666 -0.34583 0.41481 -0.36393 0.41111 C -0.37435 0.40879 -0.38711 0.39838 -0.39518 0.38888 C -0.39831 0.38518 -0.40169 0.38194 -0.40456 0.37777 C -0.40742 0.37361 -0.40963 0.36805 -0.41237 0.36388 C -0.43307 0.33101 -0.40052 0.3875 -0.42643 0.34166 C -0.42929 0.31666 -0.42617 0.33842 -0.43268 0.31111 C -0.4345 0.3037 -0.43581 0.29606 -0.43737 0.28888 C -0.43893 0.28217 -0.44049 0.27592 -0.44206 0.26944 C -0.44258 0.25926 -0.44245 0.24884 -0.44362 0.23888 C -0.44453 0.23194 -0.44726 0.22615 -0.44831 0.21944 C -0.44987 0.20926 -0.45039 0.19907 -0.45143 0.18888 C -0.45338 0.14629 -0.45299 0.16481 -0.45299 0.13333 " pathEditMode="relative" rAng="0" ptsTypes="AAAAAAAAAAAAAAAAAAAAAAAAAAAAAAAAAAAAAAAAAAAAAAAAAAAAA">
                                      <p:cBhvr>
                                        <p:cTn id="67" dur="5000" fill="hold"/>
                                        <p:tgtEl>
                                          <p:spTgt spid="20"/>
                                        </p:tgtEl>
                                        <p:attrNameLst>
                                          <p:attrName>ppt_x</p:attrName>
                                          <p:attrName>ppt_y</p:attrName>
                                        </p:attrNameLst>
                                      </p:cBhvr>
                                      <p:rCtr x="-22344" y="20972"/>
                                    </p:animMotion>
                                  </p:childTnLst>
                                </p:cTn>
                              </p:par>
                            </p:childTnLst>
                          </p:cTn>
                        </p:par>
                      </p:childTnLst>
                    </p:cTn>
                  </p:par>
                </p:childTnLst>
              </p:cTn>
              <p:nextCondLst>
                <p:cond evt="onClick" delay="0">
                  <p:tgtEl>
                    <p:spTgt spid="19"/>
                  </p:tgtEl>
                </p:cond>
              </p:nextCondLst>
            </p:seq>
            <p:seq concurrent="1" nextAc="seek">
              <p:cTn id="68" restart="whenNotActive" fill="hold" evtFilter="cancelBubble" nodeType="interactiveSeq">
                <p:stCondLst>
                  <p:cond evt="onClick" delay="0">
                    <p:tgtEl>
                      <p:spTgt spid="29"/>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withEffect">
                                  <p:stCondLst>
                                    <p:cond delay="0"/>
                                  </p:stCondLst>
                                  <p:childTnLst>
                                    <p:cmd type="call" cmd="playFrom(0.0)">
                                      <p:cBhvr>
                                        <p:cTn id="72" dur="5070" fill="hold"/>
                                        <p:tgtEl>
                                          <p:spTgt spid="42"/>
                                        </p:tgtEl>
                                      </p:cBhvr>
                                    </p:cmd>
                                  </p:childTnLst>
                                </p:cTn>
                              </p:par>
                              <p:par>
                                <p:cTn id="73" presetID="1" presetClass="exit" presetSubtype="0" fill="hold" nodeType="withEffect">
                                  <p:stCondLst>
                                    <p:cond delay="4000"/>
                                  </p:stCondLst>
                                  <p:childTnLst>
                                    <p:set>
                                      <p:cBhvr>
                                        <p:cTn id="74" dur="1" fill="hold">
                                          <p:stCondLst>
                                            <p:cond delay="0"/>
                                          </p:stCondLst>
                                        </p:cTn>
                                        <p:tgtEl>
                                          <p:spTgt spid="29"/>
                                        </p:tgtEl>
                                        <p:attrNameLst>
                                          <p:attrName>style.visibility</p:attrName>
                                        </p:attrNameLst>
                                      </p:cBhvr>
                                      <p:to>
                                        <p:strVal val="hidden"/>
                                      </p:to>
                                    </p:set>
                                  </p:childTnLst>
                                </p:cTn>
                              </p:par>
                              <p:par>
                                <p:cTn id="75" presetID="1" presetClass="entr" presetSubtype="0" fill="hold" grpId="0" nodeType="withEffect">
                                  <p:stCondLst>
                                    <p:cond delay="4000"/>
                                  </p:stCondLst>
                                  <p:childTnLst>
                                    <p:set>
                                      <p:cBhvr>
                                        <p:cTn id="76" dur="1" fill="hold">
                                          <p:stCondLst>
                                            <p:cond delay="0"/>
                                          </p:stCondLst>
                                        </p:cTn>
                                        <p:tgtEl>
                                          <p:spTgt spid="41"/>
                                        </p:tgtEl>
                                        <p:attrNameLst>
                                          <p:attrName>style.visibility</p:attrName>
                                        </p:attrNameLst>
                                      </p:cBhvr>
                                      <p:to>
                                        <p:strVal val="visible"/>
                                      </p:to>
                                    </p:set>
                                  </p:childTnLst>
                                </p:cTn>
                              </p:par>
                            </p:childTnLst>
                          </p:cTn>
                        </p:par>
                        <p:par>
                          <p:cTn id="77" fill="hold">
                            <p:stCondLst>
                              <p:cond delay="5070"/>
                            </p:stCondLst>
                            <p:childTnLst>
                              <p:par>
                                <p:cTn id="78" presetID="1" presetClass="exit" presetSubtype="0" fill="hold" grpId="1" nodeType="afterEffect">
                                  <p:stCondLst>
                                    <p:cond delay="0"/>
                                  </p:stCondLst>
                                  <p:childTnLst>
                                    <p:set>
                                      <p:cBhvr>
                                        <p:cTn id="79" dur="1" fill="hold">
                                          <p:stCondLst>
                                            <p:cond delay="0"/>
                                          </p:stCondLst>
                                        </p:cTn>
                                        <p:tgtEl>
                                          <p:spTgt spid="41"/>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0" presetClass="path" presetSubtype="0" accel="50000" decel="50000" fill="hold" nodeType="withEffect">
                                  <p:stCondLst>
                                    <p:cond delay="0"/>
                                  </p:stCondLst>
                                  <p:childTnLst>
                                    <p:animMotion origin="layout" path="M 1.45833E-6 -2.22222E-6 L 1.45833E-6 -2.22222E-6 C 0.00052 0.00926 0.00182 0.01829 0.00156 0.02778 C 0.0013 0.03519 -0.00065 0.04237 -0.00157 0.05 C -0.00274 0.06088 -0.00326 0.07223 -0.00469 0.08334 C -0.00534 0.08889 -0.00716 0.09422 -0.00782 0.1 C -0.01159 0.1338 -0.0086 0.11922 -0.01563 0.14445 C -0.0194 0.17778 -0.01706 0.1632 -0.02188 0.18889 C -0.0224 0.19167 -0.02253 0.19468 -0.02344 0.19723 C -0.02448 0.2 -0.02552 0.20255 -0.02657 0.20556 C -0.02813 0.20996 -0.02956 0.21482 -0.03125 0.21945 C -0.03216 0.22223 -0.03308 0.22524 -0.03438 0.22778 C -0.03568 0.2301 -0.03763 0.23102 -0.03907 0.23334 C -0.04232 0.23843 -0.04545 0.24399 -0.04844 0.25 C -0.05677 0.26621 -0.04883 0.25718 -0.05938 0.26667 C -0.06042 0.26945 -0.06094 0.27292 -0.0625 0.275 C -0.06836 0.28241 -0.07474 0.28866 -0.08125 0.29445 C -0.08334 0.2963 -0.08529 0.29838 -0.0875 0.3 C -0.0905 0.30209 -0.09375 0.30371 -0.09688 0.30556 C -0.09896 0.30649 -0.10104 0.30695 -0.10313 0.30811 C -0.10677 0.31065 -0.11016 0.31459 -0.11407 0.31667 C -0.12123 0.32014 -0.12852 0.32246 -0.13594 0.325 C -0.14258 0.32709 -0.14948 0.32871 -0.15625 0.33056 C -0.23255 0.32801 -0.21888 0.35394 -0.25 0.31945 C -0.25157 0.3176 -0.25326 0.31621 -0.25469 0.31389 C -0.25808 0.30787 -0.26055 0.29931 -0.2625 0.29167 C -0.26459 0.28287 -0.26459 0.27662 -0.26563 0.26667 C -0.26511 0.24815 -0.26498 0.2294 -0.26407 0.21112 C -0.26393 0.20811 -0.26341 0.2051 -0.2625 0.20278 C -0.2612 0.19931 -0.25951 0.19676 -0.25782 0.19445 C -0.25638 0.19213 -0.25482 0.19005 -0.25313 0.18889 C -0.25117 0.18727 -0.24896 0.18704 -0.24688 0.18612 C -0.24532 0.18519 -0.24375 0.18426 -0.24219 0.18334 C -0.22969 0.18426 -0.21719 0.18426 -0.20469 0.18612 C -0.203 0.18612 -0.20143 0.1875 -0.2 0.18889 C -0.19831 0.19028 -0.19688 0.1926 -0.19532 0.19445 C -0.18946 0.20024 -0.18776 0.19931 -0.18282 0.20834 C -0.18151 0.21065 -0.18086 0.21389 -0.17969 0.21667 C -0.1681 0.24121 -0.18268 0.20417 -0.17032 0.23889 C -0.16823 0.24445 -0.16615 0.25 -0.16407 0.25556 C -0.16302 0.25834 -0.16146 0.26065 -0.16094 0.26389 L -0.15782 0.28056 L -0.15625 0.28889 C -0.15821 0.36783 -0.15104 0.33311 -0.16094 0.36112 C -0.1625 0.36551 -0.16367 0.37084 -0.16563 0.375 C -0.1668 0.37732 -0.16875 0.37871 -0.17032 0.38056 C -0.17136 0.38334 -0.17214 0.38635 -0.17344 0.38889 C -0.17604 0.39352 -0.18698 0.40556 -0.18907 0.40834 C -0.18933 0.4088 -0.19844 0.42107 -0.2 0.42223 C -0.20248 0.42385 -0.20521 0.42408 -0.20782 0.425 C -0.20938 0.42686 -0.21081 0.42917 -0.2125 0.43056 C -0.2155 0.43287 -0.21875 0.43426 -0.22188 0.43612 L -0.23125 0.44167 C -0.23438 0.44352 -0.23737 0.44607 -0.24063 0.44723 C -0.24375 0.44815 -0.24688 0.44838 -0.25 0.45 C -0.25625 0.45301 -0.26224 0.45926 -0.26875 0.46112 C -0.27058 0.46158 -0.28646 0.46528 -0.28907 0.46667 C -0.29375 0.46875 -0.29818 0.47362 -0.30313 0.475 L -0.32657 0.48056 C -0.32969 0.48125 -0.33282 0.48241 -0.33594 0.48334 L -0.36094 0.48889 C -0.38802 0.48704 -0.41511 0.48612 -0.44219 0.48334 C -0.44844 0.48241 -0.45469 0.47963 -0.46094 0.47778 L -0.47032 0.475 C -0.4724 0.47315 -0.47435 0.47061 -0.47657 0.46945 C -0.48633 0.46343 -0.49115 0.4632 -0.50144 0.46112 C -0.50456 0.45926 -0.50782 0.45811 -0.51081 0.45556 C -0.51289 0.45371 -0.51485 0.45139 -0.51706 0.45 C -0.52787 0.44283 -0.52552 0.4463 -0.53425 0.44167 C -0.53737 0.43982 -0.5405 0.43797 -0.54362 0.43612 L -0.54831 0.43334 C -0.54987 0.43241 -0.55157 0.43218 -0.553 0.43056 C -0.55456 0.42871 -0.55599 0.42639 -0.55769 0.425 C -0.57058 0.41343 -0.55235 0.4338 -0.56862 0.41667 C -0.57175 0.4132 -0.57435 0.40764 -0.578 0.40556 C -0.58334 0.40232 -0.58151 0.40463 -0.58425 0.4 L -0.61394 0.20834 " pathEditMode="relative" ptsTypes="AAAAAAAAAAAAAAAAAAAAAAAAAAAAAAAAAAAAAAAAAAAAAAAAAAAAAAAAAAAAAAAAAAAAAAAAAAAAA">
                                      <p:cBhvr>
                                        <p:cTn id="83" dur="5000" fill="hold"/>
                                        <p:tgtEl>
                                          <p:spTgt spid="30"/>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84" restart="whenNotActive" fill="hold" evtFilter="cancelBubble" nodeType="interactiveSeq">
                <p:stCondLst>
                  <p:cond evt="onClick" delay="0">
                    <p:tgtEl>
                      <p:spTgt spid="8"/>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nodeType="clickEffect">
                                  <p:stCondLst>
                                    <p:cond delay="0"/>
                                  </p:stCondLst>
                                  <p:childTnLst>
                                    <p:set>
                                      <p:cBhvr>
                                        <p:cTn id="88"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9" restart="whenNotActive" fill="hold" evtFilter="cancelBubble" nodeType="interactiveSeq">
                <p:stCondLst>
                  <p:cond evt="onClick" delay="0">
                    <p:tgtEl>
                      <p:spTgt spid="36"/>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nodeType="clickEffect">
                                  <p:stCondLst>
                                    <p:cond delay="0"/>
                                  </p:stCondLst>
                                  <p:childTnLst>
                                    <p:set>
                                      <p:cBhvr>
                                        <p:cTn id="9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94" restart="whenNotActive" fill="hold" evtFilter="cancelBubble" nodeType="interactiveSeq">
                <p:stCondLst>
                  <p:cond evt="onClick" delay="0">
                    <p:tgtEl>
                      <p:spTgt spid="37"/>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9" restart="whenNotActive" fill="hold" evtFilter="cancelBubble" nodeType="interactiveSeq">
                <p:stCondLst>
                  <p:cond evt="onClick" delay="0">
                    <p:tgtEl>
                      <p:spTgt spid="38"/>
                    </p:tgtEl>
                  </p:cond>
                </p:stCondLst>
                <p:endSync evt="end" delay="0">
                  <p:rtn val="all"/>
                </p:endSync>
                <p:childTnLst>
                  <p:par>
                    <p:cTn id="100" fill="hold">
                      <p:stCondLst>
                        <p:cond delay="0"/>
                      </p:stCondLst>
                      <p:childTnLst>
                        <p:par>
                          <p:cTn id="101" fill="hold">
                            <p:stCondLst>
                              <p:cond delay="0"/>
                            </p:stCondLst>
                            <p:childTnLst>
                              <p:par>
                                <p:cTn id="102" presetID="1" presetClass="exit" presetSubtype="0" fill="hold" nodeType="clickEffect">
                                  <p:stCondLst>
                                    <p:cond delay="0"/>
                                  </p:stCondLst>
                                  <p:childTnLst>
                                    <p:set>
                                      <p:cBhvr>
                                        <p:cTn id="103"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04" fill="hold" display="0">
                  <p:stCondLst>
                    <p:cond delay="indefinite"/>
                  </p:stCondLst>
                  <p:endCondLst>
                    <p:cond evt="onStopAudio" delay="0">
                      <p:tgtEl>
                        <p:sldTgt/>
                      </p:tgtEl>
                    </p:cond>
                  </p:endCondLst>
                </p:cTn>
                <p:tgtEl>
                  <p:spTgt spid="40"/>
                </p:tgtEl>
              </p:cMediaNode>
            </p:audio>
            <p:audio>
              <p:cMediaNode vol="80000">
                <p:cTn id="105" fill="hold" display="0">
                  <p:stCondLst>
                    <p:cond delay="indefinite"/>
                  </p:stCondLst>
                  <p:endCondLst>
                    <p:cond evt="onStopAudio" delay="0">
                      <p:tgtEl>
                        <p:sldTgt/>
                      </p:tgtEl>
                    </p:cond>
                  </p:endCondLst>
                </p:cTn>
                <p:tgtEl>
                  <p:spTgt spid="42"/>
                </p:tgtEl>
              </p:cMediaNode>
            </p:audio>
            <p:audio>
              <p:cMediaNode vol="80000">
                <p:cTn id="106" fill="hold" display="0">
                  <p:stCondLst>
                    <p:cond delay="indefinite"/>
                  </p:stCondLst>
                  <p:endCondLst>
                    <p:cond evt="onStopAudio" delay="0">
                      <p:tgtEl>
                        <p:sldTgt/>
                      </p:tgtEl>
                    </p:cond>
                  </p:endCondLst>
                </p:cTn>
                <p:tgtEl>
                  <p:spTgt spid="44"/>
                </p:tgtEl>
              </p:cMediaNode>
            </p:audio>
            <p:audio>
              <p:cMediaNode vol="80000">
                <p:cTn id="107" fill="hold" display="0">
                  <p:stCondLst>
                    <p:cond delay="indefinite"/>
                  </p:stCondLst>
                  <p:endCondLst>
                    <p:cond evt="onStopAudio" delay="0">
                      <p:tgtEl>
                        <p:sldTgt/>
                      </p:tgtEl>
                    </p:cond>
                  </p:endCondLst>
                </p:cTn>
                <p:tgtEl>
                  <p:spTgt spid="46"/>
                </p:tgtEl>
              </p:cMediaNode>
            </p:audio>
          </p:childTnLst>
        </p:cTn>
      </p:par>
    </p:tnLst>
    <p:bldLst>
      <p:bldP spid="3" grpId="0" animBg="1"/>
      <p:bldP spid="3" grpId="1" animBg="1"/>
      <p:bldP spid="39" grpId="0" animBg="1"/>
      <p:bldP spid="39" grpId="1" animBg="1"/>
      <p:bldP spid="41" grpId="0" animBg="1"/>
      <p:bldP spid="41" grpId="1" animBg="1"/>
      <p:bldP spid="43" grpId="0" animBg="1"/>
      <p:bldP spid="43"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5"/>
            <a:ext cx="3674364" cy="8939946"/>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65543" y="839679"/>
            <a:ext cx="2961204" cy="8939946"/>
          </a:xfrm>
          <a:prstGeom prst="rect">
            <a:avLst/>
          </a:prstGeom>
        </p:spPr>
      </p:pic>
      <p:sp>
        <p:nvSpPr>
          <p:cNvPr id="36" name="TextBox 35"/>
          <p:cNvSpPr txBox="1"/>
          <p:nvPr/>
        </p:nvSpPr>
        <p:spPr>
          <a:xfrm>
            <a:off x="3137658" y="917825"/>
            <a:ext cx="5916684" cy="1754326"/>
          </a:xfrm>
          <a:prstGeom prst="rect">
            <a:avLst/>
          </a:prstGeom>
          <a:noFill/>
        </p:spPr>
        <p:txBody>
          <a:bodyPr wrap="none" rtlCol="0">
            <a:spAutoFit/>
          </a:bodyPr>
          <a:lstStyle/>
          <a:p>
            <a:r>
              <a:rPr lang="en-US" sz="5400" b="1">
                <a:solidFill>
                  <a:srgbClr val="FF0000"/>
                </a:solidFill>
                <a:latin typeface="Times New Roman" pitchFamily="18" charset="0"/>
                <a:cs typeface="Times New Roman" pitchFamily="18" charset="0"/>
              </a:rPr>
              <a:t>Đồ vật nào dễ gây </a:t>
            </a:r>
          </a:p>
          <a:p>
            <a:r>
              <a:rPr lang="en-US" sz="5400" b="1">
                <a:solidFill>
                  <a:srgbClr val="FF0000"/>
                </a:solidFill>
                <a:latin typeface="Times New Roman" pitchFamily="18" charset="0"/>
                <a:cs typeface="Times New Roman" pitchFamily="18" charset="0"/>
              </a:rPr>
              <a:t>tai nạn th</a:t>
            </a:r>
            <a:r>
              <a:rPr lang="vi-VN" sz="5400" b="1">
                <a:solidFill>
                  <a:srgbClr val="FF0000"/>
                </a:solidFill>
                <a:latin typeface="Times New Roman" pitchFamily="18" charset="0"/>
                <a:cs typeface="Times New Roman" pitchFamily="18" charset="0"/>
              </a:rPr>
              <a:t>ươn</a:t>
            </a:r>
            <a:r>
              <a:rPr lang="en-US" sz="5400" b="1">
                <a:solidFill>
                  <a:srgbClr val="FF0000"/>
                </a:solidFill>
                <a:latin typeface="Times New Roman" pitchFamily="18" charset="0"/>
                <a:cs typeface="Times New Roman" pitchFamily="18" charset="0"/>
              </a:rPr>
              <a:t>g tích</a:t>
            </a:r>
            <a:endParaRPr lang="en-US" sz="5400" b="1" dirty="0">
              <a:solidFill>
                <a:srgbClr val="FF0000"/>
              </a:solidFill>
              <a:latin typeface="Times New Roman" pitchFamily="18" charset="0"/>
              <a:cs typeface="Times New Roman" pitchFamily="18" charset="0"/>
            </a:endParaRPr>
          </a:p>
        </p:txBody>
      </p:sp>
      <p:pic>
        <p:nvPicPr>
          <p:cNvPr id="38" name="Picture 3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8653" t="52121" r="64892" b="35866"/>
          <a:stretch/>
        </p:blipFill>
        <p:spPr>
          <a:xfrm>
            <a:off x="2071592" y="4091694"/>
            <a:ext cx="3720793" cy="2435915"/>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5996" y="4122273"/>
            <a:ext cx="2718472" cy="2374758"/>
          </a:xfrm>
          <a:prstGeom prst="rect">
            <a:avLst/>
          </a:prstGeom>
        </p:spPr>
      </p:pic>
    </p:spTree>
    <p:extLst>
      <p:ext uri="{BB962C8B-B14F-4D97-AF65-F5344CB8AC3E}">
        <p14:creationId xmlns:p14="http://schemas.microsoft.com/office/powerpoint/2010/main" val="96283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5"/>
            <a:ext cx="3674364" cy="8939946"/>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65543" y="839679"/>
            <a:ext cx="2961204" cy="8939946"/>
          </a:xfrm>
          <a:prstGeom prst="rect">
            <a:avLst/>
          </a:prstGeom>
        </p:spPr>
      </p:pic>
      <p:sp>
        <p:nvSpPr>
          <p:cNvPr id="36" name="TextBox 35"/>
          <p:cNvSpPr txBox="1"/>
          <p:nvPr/>
        </p:nvSpPr>
        <p:spPr>
          <a:xfrm>
            <a:off x="2513128" y="987097"/>
            <a:ext cx="7165744" cy="1569660"/>
          </a:xfrm>
          <a:prstGeom prst="rect">
            <a:avLst/>
          </a:prstGeom>
          <a:noFill/>
        </p:spPr>
        <p:txBody>
          <a:bodyPr wrap="none" rtlCol="0">
            <a:spAutoFit/>
          </a:bodyPr>
          <a:lstStyle/>
          <a:p>
            <a:r>
              <a:rPr lang="en-US" sz="4800" b="1">
                <a:solidFill>
                  <a:srgbClr val="FF0000"/>
                </a:solidFill>
                <a:latin typeface="Times New Roman" pitchFamily="18" charset="0"/>
                <a:cs typeface="Times New Roman" pitchFamily="18" charset="0"/>
              </a:rPr>
              <a:t>Đồ vật nào không có nguy </a:t>
            </a:r>
          </a:p>
          <a:p>
            <a:r>
              <a:rPr lang="en-US" sz="4800" b="1">
                <a:solidFill>
                  <a:srgbClr val="FF0000"/>
                </a:solidFill>
                <a:latin typeface="Times New Roman" pitchFamily="18" charset="0"/>
                <a:cs typeface="Times New Roman" pitchFamily="18" charset="0"/>
              </a:rPr>
              <a:t>c</a:t>
            </a:r>
            <a:r>
              <a:rPr lang="vi-VN" sz="4800" b="1">
                <a:solidFill>
                  <a:srgbClr val="FF0000"/>
                </a:solidFill>
                <a:latin typeface="Times New Roman" pitchFamily="18" charset="0"/>
                <a:cs typeface="Times New Roman" pitchFamily="18" charset="0"/>
              </a:rPr>
              <a:t>ơ</a:t>
            </a:r>
            <a:r>
              <a:rPr lang="en-US" sz="4800" b="1">
                <a:solidFill>
                  <a:srgbClr val="FF0000"/>
                </a:solidFill>
                <a:latin typeface="Times New Roman" pitchFamily="18" charset="0"/>
                <a:cs typeface="Times New Roman" pitchFamily="18" charset="0"/>
              </a:rPr>
              <a:t> gây tai nạn th</a:t>
            </a:r>
            <a:r>
              <a:rPr lang="vi-VN" sz="4800" b="1">
                <a:solidFill>
                  <a:srgbClr val="FF0000"/>
                </a:solidFill>
                <a:latin typeface="Times New Roman" pitchFamily="18" charset="0"/>
                <a:cs typeface="Times New Roman" pitchFamily="18" charset="0"/>
              </a:rPr>
              <a:t>ươn</a:t>
            </a:r>
            <a:r>
              <a:rPr lang="en-US" sz="4800" b="1">
                <a:solidFill>
                  <a:srgbClr val="FF0000"/>
                </a:solidFill>
                <a:latin typeface="Times New Roman" pitchFamily="18" charset="0"/>
                <a:cs typeface="Times New Roman" pitchFamily="18" charset="0"/>
              </a:rPr>
              <a:t>g tích</a:t>
            </a:r>
            <a:endParaRPr lang="en-US" sz="4800" b="1" dirty="0">
              <a:solidFill>
                <a:srgbClr val="FF0000"/>
              </a:solidFill>
              <a:latin typeface="Times New Roman" pitchFamily="18" charset="0"/>
              <a:cs typeface="Times New Roman" pitchFamily="18" charset="0"/>
            </a:endParaRPr>
          </a:p>
        </p:txBody>
      </p:sp>
      <p:pic>
        <p:nvPicPr>
          <p:cNvPr id="38" name="Picture 3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1691" y="4154424"/>
            <a:ext cx="2286000" cy="22860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85688" y="4061496"/>
            <a:ext cx="2496312" cy="2496312"/>
          </a:xfrm>
          <a:prstGeom prst="rect">
            <a:avLst/>
          </a:prstGeom>
        </p:spPr>
      </p:pic>
    </p:spTree>
    <p:extLst>
      <p:ext uri="{BB962C8B-B14F-4D97-AF65-F5344CB8AC3E}">
        <p14:creationId xmlns:p14="http://schemas.microsoft.com/office/powerpoint/2010/main" val="2314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nodeType="clickEffect">
                                  <p:stCondLst>
                                    <p:cond delay="0"/>
                                  </p:stCondLst>
                                  <p:childTnLst>
                                    <p:animEffect transition="out" filter="circle(out)">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ếng Ấm Nước Đang Đun Sô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7091" y="3644016"/>
            <a:ext cx="5123107" cy="2881748"/>
          </a:xfrm>
          <a:prstGeom prst="rect">
            <a:avLst/>
          </a:prstGeom>
        </p:spPr>
      </p:pic>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58381" t="22020" r="9771" b="59596"/>
          <a:stretch/>
        </p:blipFill>
        <p:spPr>
          <a:xfrm>
            <a:off x="277091" y="0"/>
            <a:ext cx="4408823" cy="3519325"/>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1543" t="23250" r="45970" b="59088"/>
          <a:stretch/>
        </p:blipFill>
        <p:spPr>
          <a:xfrm>
            <a:off x="5400197" y="0"/>
            <a:ext cx="6772373" cy="3893127"/>
          </a:xfrm>
          <a:prstGeom prst="rect">
            <a:avLst/>
          </a:prstGeom>
        </p:spPr>
      </p:pic>
    </p:spTree>
    <p:extLst>
      <p:ext uri="{BB962C8B-B14F-4D97-AF65-F5344CB8AC3E}">
        <p14:creationId xmlns:p14="http://schemas.microsoft.com/office/powerpoint/2010/main" val="21736879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1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5"/>
            <a:ext cx="3674364" cy="8939946"/>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65543" y="839679"/>
            <a:ext cx="2961204" cy="8939946"/>
          </a:xfrm>
          <a:prstGeom prst="rect">
            <a:avLst/>
          </a:prstGeom>
        </p:spPr>
      </p:pic>
      <p:sp>
        <p:nvSpPr>
          <p:cNvPr id="36" name="TextBox 35"/>
          <p:cNvSpPr txBox="1"/>
          <p:nvPr/>
        </p:nvSpPr>
        <p:spPr>
          <a:xfrm>
            <a:off x="3207249" y="973242"/>
            <a:ext cx="5277791" cy="1569660"/>
          </a:xfrm>
          <a:prstGeom prst="rect">
            <a:avLst/>
          </a:prstGeom>
          <a:noFill/>
        </p:spPr>
        <p:txBody>
          <a:bodyPr wrap="none" rtlCol="0">
            <a:spAutoFit/>
          </a:bodyPr>
          <a:lstStyle/>
          <a:p>
            <a:r>
              <a:rPr lang="en-US" sz="4800" b="1">
                <a:solidFill>
                  <a:srgbClr val="FF0000"/>
                </a:solidFill>
                <a:latin typeface="Times New Roman" pitchFamily="18" charset="0"/>
                <a:cs typeface="Times New Roman" pitchFamily="18" charset="0"/>
              </a:rPr>
              <a:t>Đồ vật nào dễ gây </a:t>
            </a:r>
          </a:p>
          <a:p>
            <a:r>
              <a:rPr lang="en-US" sz="4800" b="1">
                <a:solidFill>
                  <a:srgbClr val="FF0000"/>
                </a:solidFill>
                <a:latin typeface="Times New Roman" pitchFamily="18" charset="0"/>
                <a:cs typeface="Times New Roman" pitchFamily="18" charset="0"/>
              </a:rPr>
              <a:t>tai nạn th</a:t>
            </a:r>
            <a:r>
              <a:rPr lang="vi-VN" sz="4800" b="1">
                <a:solidFill>
                  <a:srgbClr val="FF0000"/>
                </a:solidFill>
                <a:latin typeface="Times New Roman" pitchFamily="18" charset="0"/>
                <a:cs typeface="Times New Roman" pitchFamily="18" charset="0"/>
              </a:rPr>
              <a:t>ươn</a:t>
            </a:r>
            <a:r>
              <a:rPr lang="en-US" sz="4800" b="1">
                <a:solidFill>
                  <a:srgbClr val="FF0000"/>
                </a:solidFill>
                <a:latin typeface="Times New Roman" pitchFamily="18" charset="0"/>
                <a:cs typeface="Times New Roman" pitchFamily="18" charset="0"/>
              </a:rPr>
              <a:t>g tích</a:t>
            </a:r>
            <a:endParaRPr lang="en-US" sz="4800" b="1" dirty="0">
              <a:solidFill>
                <a:srgbClr val="FF0000"/>
              </a:solidFill>
              <a:latin typeface="Times New Roman" pitchFamily="18" charset="0"/>
              <a:cs typeface="Times New Roman" pitchFamily="18" charset="0"/>
            </a:endParaRPr>
          </a:p>
        </p:txBody>
      </p:sp>
      <p:pic>
        <p:nvPicPr>
          <p:cNvPr id="38" name="Picture 3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3008" y="4220031"/>
            <a:ext cx="3273136" cy="2183526"/>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86945" y="4056533"/>
            <a:ext cx="3034146" cy="2510522"/>
          </a:xfrm>
          <a:prstGeom prst="rect">
            <a:avLst/>
          </a:prstGeom>
        </p:spPr>
      </p:pic>
    </p:spTree>
    <p:extLst>
      <p:ext uri="{BB962C8B-B14F-4D97-AF65-F5344CB8AC3E}">
        <p14:creationId xmlns:p14="http://schemas.microsoft.com/office/powerpoint/2010/main" val="2314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xit" presetSubtype="1" fill="hold" nodeType="clickEffect">
                                  <p:stCondLst>
                                    <p:cond delay="0"/>
                                  </p:stCondLst>
                                  <p:childTnLst>
                                    <p:animEffect transition="out" filter="wheel(1)">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08963" y="-2573355"/>
            <a:ext cx="3674364" cy="8939946"/>
          </a:xfrm>
          <a:prstGeom prst="rect">
            <a:avLst/>
          </a:prstGeom>
        </p:spPr>
      </p:pic>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65543" y="839679"/>
            <a:ext cx="2961204" cy="8939946"/>
          </a:xfrm>
          <a:prstGeom prst="rect">
            <a:avLst/>
          </a:prstGeom>
        </p:spPr>
      </p:pic>
      <p:pic>
        <p:nvPicPr>
          <p:cNvPr id="38" name="Picture 37">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sp>
        <p:nvSpPr>
          <p:cNvPr id="9" name="TextBox 8"/>
          <p:cNvSpPr txBox="1"/>
          <p:nvPr/>
        </p:nvSpPr>
        <p:spPr>
          <a:xfrm>
            <a:off x="2513128" y="987097"/>
            <a:ext cx="7165744" cy="1569660"/>
          </a:xfrm>
          <a:prstGeom prst="rect">
            <a:avLst/>
          </a:prstGeom>
          <a:noFill/>
        </p:spPr>
        <p:txBody>
          <a:bodyPr wrap="none" rtlCol="0">
            <a:spAutoFit/>
          </a:bodyPr>
          <a:lstStyle/>
          <a:p>
            <a:r>
              <a:rPr lang="en-US" sz="4800" b="1">
                <a:solidFill>
                  <a:srgbClr val="FF0000"/>
                </a:solidFill>
                <a:latin typeface="Times New Roman" pitchFamily="18" charset="0"/>
                <a:cs typeface="Times New Roman" pitchFamily="18" charset="0"/>
              </a:rPr>
              <a:t>Đồ vật nào không có nguy </a:t>
            </a:r>
          </a:p>
          <a:p>
            <a:r>
              <a:rPr lang="en-US" sz="4800" b="1">
                <a:solidFill>
                  <a:srgbClr val="FF0000"/>
                </a:solidFill>
                <a:latin typeface="Times New Roman" pitchFamily="18" charset="0"/>
                <a:cs typeface="Times New Roman" pitchFamily="18" charset="0"/>
              </a:rPr>
              <a:t>c</a:t>
            </a:r>
            <a:r>
              <a:rPr lang="vi-VN" sz="4800" b="1">
                <a:solidFill>
                  <a:srgbClr val="FF0000"/>
                </a:solidFill>
                <a:latin typeface="Times New Roman" pitchFamily="18" charset="0"/>
                <a:cs typeface="Times New Roman" pitchFamily="18" charset="0"/>
              </a:rPr>
              <a:t>ơ</a:t>
            </a:r>
            <a:r>
              <a:rPr lang="en-US" sz="4800" b="1">
                <a:solidFill>
                  <a:srgbClr val="FF0000"/>
                </a:solidFill>
                <a:latin typeface="Times New Roman" pitchFamily="18" charset="0"/>
                <a:cs typeface="Times New Roman" pitchFamily="18" charset="0"/>
              </a:rPr>
              <a:t> gây tai nạn th</a:t>
            </a:r>
            <a:r>
              <a:rPr lang="vi-VN" sz="4800" b="1">
                <a:solidFill>
                  <a:srgbClr val="FF0000"/>
                </a:solidFill>
                <a:latin typeface="Times New Roman" pitchFamily="18" charset="0"/>
                <a:cs typeface="Times New Roman" pitchFamily="18" charset="0"/>
              </a:rPr>
              <a:t>ươn</a:t>
            </a:r>
            <a:r>
              <a:rPr lang="en-US" sz="4800" b="1">
                <a:solidFill>
                  <a:srgbClr val="FF0000"/>
                </a:solidFill>
                <a:latin typeface="Times New Roman" pitchFamily="18" charset="0"/>
                <a:cs typeface="Times New Roman" pitchFamily="18" charset="0"/>
              </a:rPr>
              <a:t>g tích</a:t>
            </a:r>
            <a:endParaRPr lang="en-US" sz="4800" b="1"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6049" y="3981477"/>
            <a:ext cx="2656349" cy="2656349"/>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37819" y="4045772"/>
            <a:ext cx="2527759" cy="2527759"/>
          </a:xfrm>
          <a:prstGeom prst="rect">
            <a:avLst/>
          </a:prstGeom>
        </p:spPr>
      </p:pic>
    </p:spTree>
    <p:extLst>
      <p:ext uri="{BB962C8B-B14F-4D97-AF65-F5344CB8AC3E}">
        <p14:creationId xmlns:p14="http://schemas.microsoft.com/office/powerpoint/2010/main" val="23144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组合 5"/>
          <p:cNvGrpSpPr/>
          <p:nvPr/>
        </p:nvGrpSpPr>
        <p:grpSpPr>
          <a:xfrm>
            <a:off x="169253" y="-364067"/>
            <a:ext cx="11498139" cy="2441052"/>
            <a:chOff x="-720127" y="-1403849"/>
            <a:chExt cx="8996214" cy="1843736"/>
          </a:xfrm>
        </p:grpSpPr>
        <p:pic>
          <p:nvPicPr>
            <p:cNvPr id="3"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68491" y="-988819"/>
              <a:ext cx="2207596" cy="1428706"/>
            </a:xfrm>
            <a:prstGeom prst="rect">
              <a:avLst/>
            </a:prstGeom>
          </p:spPr>
        </p:pic>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05211">
              <a:off x="-720127" y="-1403849"/>
              <a:ext cx="1933895" cy="1639852"/>
            </a:xfrm>
            <a:prstGeom prst="rect">
              <a:avLst/>
            </a:prstGeom>
          </p:spPr>
        </p:pic>
      </p:grpSp>
      <p:pic>
        <p:nvPicPr>
          <p:cNvPr id="7" name="图片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18048" y="4979453"/>
            <a:ext cx="5355909" cy="1788012"/>
          </a:xfrm>
          <a:prstGeom prst="rect">
            <a:avLst/>
          </a:prstGeom>
        </p:spPr>
      </p:pic>
      <p:pic>
        <p:nvPicPr>
          <p:cNvPr id="8" name="儿童歌曲-采蘑菇的小姑娘(伴奏版)">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54591" y="-1176867"/>
            <a:ext cx="812800" cy="812800"/>
          </a:xfrm>
          <a:prstGeom prst="rect">
            <a:avLst/>
          </a:prstGeom>
        </p:spPr>
      </p:pic>
      <p:sp>
        <p:nvSpPr>
          <p:cNvPr id="10" name="TextBox 9"/>
          <p:cNvSpPr txBox="1"/>
          <p:nvPr/>
        </p:nvSpPr>
        <p:spPr>
          <a:xfrm>
            <a:off x="686561" y="2461928"/>
            <a:ext cx="10463561" cy="1446550"/>
          </a:xfrm>
          <a:prstGeom prst="rect">
            <a:avLst/>
          </a:prstGeom>
          <a:noFill/>
        </p:spPr>
        <p:txBody>
          <a:bodyPr wrap="square" rtlCol="0">
            <a:spAutoFit/>
          </a:bodyPr>
          <a:lstStyle/>
          <a:p>
            <a:pPr algn="ctr"/>
            <a:r>
              <a:rPr lang="en-US" sz="8800" b="1" i="1">
                <a:solidFill>
                  <a:srgbClr val="FF0000"/>
                </a:solidFill>
                <a:latin typeface="HP001" panose="020B0603050302020204" pitchFamily="34" charset="0"/>
                <a:ea typeface="HP001" panose="020B0603050302020204" pitchFamily="34" charset="0"/>
              </a:rPr>
              <a:t>Chào tạm biệt các con</a:t>
            </a:r>
            <a:endParaRPr lang="en-US" sz="8800" b="1" i="1" dirty="0">
              <a:solidFill>
                <a:srgbClr val="FF0000"/>
              </a:solidFill>
              <a:latin typeface="HP001" panose="020B0603050302020204" pitchFamily="34" charset="0"/>
              <a:ea typeface="HP001" panose="020B0603050302020204" pitchFamily="34" charset="0"/>
            </a:endParaRPr>
          </a:p>
        </p:txBody>
      </p:sp>
    </p:spTree>
    <p:extLst>
      <p:ext uri="{BB962C8B-B14F-4D97-AF65-F5344CB8AC3E}">
        <p14:creationId xmlns:p14="http://schemas.microsoft.com/office/powerpoint/2010/main" val="41913820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8"/>
                                        </p:tgtEl>
                                      </p:cBhvr>
                                    </p:cmd>
                                  </p:childTnLst>
                                </p:cTn>
                              </p:par>
                              <p:par>
                                <p:cTn id="7" presetID="50" presetClass="entr" presetSubtype="0" decel="10000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p:cTn id="9" dur="1000" fill="hold"/>
                                        <p:tgtEl>
                                          <p:spTgt spid="5"/>
                                        </p:tgtEl>
                                        <p:attrNameLst>
                                          <p:attrName>ppt_w</p:attrName>
                                        </p:attrNameLst>
                                      </p:cBhvr>
                                      <p:tavLst>
                                        <p:tav tm="0">
                                          <p:val>
                                            <p:strVal val="#ppt_w+.3"/>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Effect transition="in" filter="fade">
                                      <p:cBhvr>
                                        <p:cTn id="11" dur="10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fill="hold" display="0">
                  <p:stCondLst>
                    <p:cond delay="indefinite"/>
                  </p:stCondLst>
                  <p:endCondLst>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DF86DCD-391D-4D96-BF2E-6135165D48AA}"/>
              </a:ext>
            </a:extLst>
          </p:cNvPr>
          <p:cNvGrpSpPr/>
          <p:nvPr/>
        </p:nvGrpSpPr>
        <p:grpSpPr>
          <a:xfrm>
            <a:off x="2836817" y="426444"/>
            <a:ext cx="5943600" cy="4622973"/>
            <a:chOff x="2836817" y="426444"/>
            <a:chExt cx="5943600" cy="4622973"/>
          </a:xfrm>
        </p:grpSpPr>
        <p:grpSp>
          <p:nvGrpSpPr>
            <p:cNvPr id="5" name="Group 4">
              <a:extLst>
                <a:ext uri="{FF2B5EF4-FFF2-40B4-BE49-F238E27FC236}">
                  <a16:creationId xmlns:a16="http://schemas.microsoft.com/office/drawing/2014/main" id="{85B4E122-329B-4600-8AFB-4663DE852FDA}"/>
                </a:ext>
              </a:extLst>
            </p:cNvPr>
            <p:cNvGrpSpPr/>
            <p:nvPr userDrawn="1"/>
          </p:nvGrpSpPr>
          <p:grpSpPr>
            <a:xfrm>
              <a:off x="2836817" y="426444"/>
              <a:ext cx="5943600" cy="4438545"/>
              <a:chOff x="3287669" y="-174448"/>
              <a:chExt cx="5943600" cy="4438545"/>
            </a:xfrm>
          </p:grpSpPr>
          <p:pic>
            <p:nvPicPr>
              <p:cNvPr id="8" name="Picture 7">
                <a:extLst>
                  <a:ext uri="{FF2B5EF4-FFF2-40B4-BE49-F238E27FC236}">
                    <a16:creationId xmlns:a16="http://schemas.microsoft.com/office/drawing/2014/main" id="{465D0942-40A2-4E5A-B014-050731037A11}"/>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9" name="TextBox 8">
                <a:extLst>
                  <a:ext uri="{FF2B5EF4-FFF2-40B4-BE49-F238E27FC236}">
                    <a16:creationId xmlns:a16="http://schemas.microsoft.com/office/drawing/2014/main" id="{68208DBC-94C5-461F-827E-5FE2ACBB8549}"/>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0" name="TextBox 9">
                <a:extLst>
                  <a:ext uri="{FF2B5EF4-FFF2-40B4-BE49-F238E27FC236}">
                    <a16:creationId xmlns:a16="http://schemas.microsoft.com/office/drawing/2014/main" id="{19EE600B-C01F-4ADB-BDE6-641A3B3F25E9}"/>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7" name="Picture 6">
              <a:extLst>
                <a:ext uri="{FF2B5EF4-FFF2-40B4-BE49-F238E27FC236}">
                  <a16:creationId xmlns:a16="http://schemas.microsoft.com/office/drawing/2014/main" id="{F9A09E17-5CB9-4486-AE69-C1C9D99EDB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0" y="2632364"/>
            <a:ext cx="12427527" cy="2308324"/>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7200" b="1">
                <a:ln/>
                <a:solidFill>
                  <a:srgbClr val="00B0F0"/>
                </a:solidFill>
                <a:latin typeface="VNI-Avo" pitchFamily="2" charset="0"/>
              </a:rPr>
              <a:t>Kính chuùc quyù thaày coâ giaùo söùc khoûe, haïnh phuùc</a:t>
            </a:r>
            <a:endParaRPr lang="en-US" sz="7200" b="1" dirty="0">
              <a:ln/>
              <a:solidFill>
                <a:srgbClr val="00B0F0"/>
              </a:solidFill>
              <a:latin typeface="VNI-Avo" pitchFamily="2" charset="0"/>
            </a:endParaRPr>
          </a:p>
        </p:txBody>
      </p:sp>
    </p:spTree>
    <p:extLst>
      <p:ext uri="{BB962C8B-B14F-4D97-AF65-F5344CB8AC3E}">
        <p14:creationId xmlns:p14="http://schemas.microsoft.com/office/powerpoint/2010/main" val="2180717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0" y="5556738"/>
            <a:ext cx="12192000" cy="1301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BÀI SOẠN CỦA LAN H</a:t>
            </a:r>
            <a:r>
              <a:rPr lang="vi-VN" sz="2400" b="1" dirty="0">
                <a:solidFill>
                  <a:srgbClr val="FF0000"/>
                </a:solidFill>
                <a:latin typeface="Times New Roman" panose="02020603050405020304" pitchFamily="18" charset="0"/>
                <a:cs typeface="Times New Roman" panose="02020603050405020304" pitchFamily="18" charset="0"/>
              </a:rPr>
              <a:t>ƯƠN</a:t>
            </a:r>
            <a:r>
              <a:rPr lang="en-US" sz="2400" b="1" dirty="0">
                <a:solidFill>
                  <a:srgbClr val="FF0000"/>
                </a:solidFill>
                <a:latin typeface="Times New Roman" panose="02020603050405020304" pitchFamily="18" charset="0"/>
                <a:cs typeface="Times New Roman" panose="02020603050405020304" pitchFamily="18" charset="0"/>
              </a:rPr>
              <a:t>G – 035.447.3852</a:t>
            </a:r>
          </a:p>
          <a:p>
            <a:pPr algn="ctr"/>
            <a:r>
              <a:rPr lang="en-US" sz="2400" b="1" dirty="0">
                <a:solidFill>
                  <a:srgbClr val="FF0000"/>
                </a:solidFill>
                <a:latin typeface="Times New Roman" panose="02020603050405020304" pitchFamily="18" charset="0"/>
                <a:cs typeface="Times New Roman" panose="02020603050405020304" pitchFamily="18" charset="0"/>
              </a:rPr>
              <a:t>KÍNH MONG QUÝ THẦY CÔ KHÔNG SHARE VÀO CÁC HỘI NHÓM</a:t>
            </a:r>
          </a:p>
          <a:p>
            <a:pPr algn="ctr"/>
            <a:r>
              <a:rPr lang="en-US" sz="2400" b="1" dirty="0">
                <a:solidFill>
                  <a:srgbClr val="FF0000"/>
                </a:solidFill>
                <a:latin typeface="Times New Roman" panose="02020603050405020304" pitchFamily="18" charset="0"/>
                <a:cs typeface="Times New Roman" panose="02020603050405020304" pitchFamily="18" charset="0"/>
              </a:rPr>
              <a:t>Link fb: https://www.facebook.com/profile.php?id=100049274364068</a:t>
            </a:r>
          </a:p>
        </p:txBody>
      </p:sp>
    </p:spTree>
    <p:extLst>
      <p:ext uri="{BB962C8B-B14F-4D97-AF65-F5344CB8AC3E}">
        <p14:creationId xmlns:p14="http://schemas.microsoft.com/office/powerpoint/2010/main" val="1226425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2F736E5-0296-4BD0-AB5D-E3437719B49D}"/>
              </a:ext>
            </a:extLst>
          </p:cNvPr>
          <p:cNvGrpSpPr/>
          <p:nvPr/>
        </p:nvGrpSpPr>
        <p:grpSpPr>
          <a:xfrm>
            <a:off x="2836817" y="426444"/>
            <a:ext cx="5943600" cy="4622973"/>
            <a:chOff x="2836817" y="426444"/>
            <a:chExt cx="5943600" cy="4622973"/>
          </a:xfrm>
        </p:grpSpPr>
        <p:grpSp>
          <p:nvGrpSpPr>
            <p:cNvPr id="7" name="Group 6">
              <a:extLst>
                <a:ext uri="{FF2B5EF4-FFF2-40B4-BE49-F238E27FC236}">
                  <a16:creationId xmlns:a16="http://schemas.microsoft.com/office/drawing/2014/main" id="{08E45E3A-BD8D-478E-8891-DD0F1B7B0582}"/>
                </a:ext>
              </a:extLst>
            </p:cNvPr>
            <p:cNvGrpSpPr/>
            <p:nvPr userDrawn="1"/>
          </p:nvGrpSpPr>
          <p:grpSpPr>
            <a:xfrm>
              <a:off x="2836817" y="426444"/>
              <a:ext cx="5943600" cy="4438545"/>
              <a:chOff x="3287669" y="-174448"/>
              <a:chExt cx="5943600" cy="4438545"/>
            </a:xfrm>
          </p:grpSpPr>
          <p:pic>
            <p:nvPicPr>
              <p:cNvPr id="9" name="Picture 8">
                <a:extLst>
                  <a:ext uri="{FF2B5EF4-FFF2-40B4-BE49-F238E27FC236}">
                    <a16:creationId xmlns:a16="http://schemas.microsoft.com/office/drawing/2014/main" id="{C9268D44-BF72-4346-87E4-58C45F47C483}"/>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a:off x="3287669" y="-174448"/>
                <a:ext cx="5943600" cy="4438545"/>
              </a:xfrm>
              <a:prstGeom prst="rect">
                <a:avLst/>
              </a:prstGeom>
            </p:spPr>
          </p:pic>
          <p:sp>
            <p:nvSpPr>
              <p:cNvPr id="10" name="TextBox 9">
                <a:extLst>
                  <a:ext uri="{FF2B5EF4-FFF2-40B4-BE49-F238E27FC236}">
                    <a16:creationId xmlns:a16="http://schemas.microsoft.com/office/drawing/2014/main" id="{7D20FFA6-3CF1-4220-8F8F-77C48BDAED2A}"/>
                  </a:ext>
                </a:extLst>
              </p:cNvPr>
              <p:cNvSpPr txBox="1"/>
              <p:nvPr userDrawn="1"/>
            </p:nvSpPr>
            <p:spPr>
              <a:xfrm>
                <a:off x="5473702" y="3110593"/>
                <a:ext cx="2229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035.447.3852</a:t>
                </a:r>
              </a:p>
            </p:txBody>
          </p:sp>
          <p:sp>
            <p:nvSpPr>
              <p:cNvPr id="11" name="TextBox 10">
                <a:extLst>
                  <a:ext uri="{FF2B5EF4-FFF2-40B4-BE49-F238E27FC236}">
                    <a16:creationId xmlns:a16="http://schemas.microsoft.com/office/drawing/2014/main" id="{D6F55DBE-8662-4240-8178-0D1038C3DD20}"/>
                  </a:ext>
                </a:extLst>
              </p:cNvPr>
              <p:cNvSpPr txBox="1"/>
              <p:nvPr userDrawn="1"/>
            </p:nvSpPr>
            <p:spPr>
              <a:xfrm>
                <a:off x="5395325" y="2533489"/>
                <a:ext cx="26517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grpSp>
        <p:pic>
          <p:nvPicPr>
            <p:cNvPr id="8" name="Picture 7">
              <a:extLst>
                <a:ext uri="{FF2B5EF4-FFF2-40B4-BE49-F238E27FC236}">
                  <a16:creationId xmlns:a16="http://schemas.microsoft.com/office/drawing/2014/main" id="{F714602E-4E28-4E0A-A40C-03851559596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09524" y="4288589"/>
              <a:ext cx="760828" cy="760828"/>
            </a:xfrm>
            <a:prstGeom prst="rect">
              <a:avLst/>
            </a:prstGeom>
          </p:spPr>
        </p:pic>
      </p:gr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b="10167"/>
          <a:stretch/>
        </p:blipFill>
        <p:spPr>
          <a:xfrm>
            <a:off x="0" y="0"/>
            <a:ext cx="12192000" cy="6858000"/>
          </a:xfrm>
          <a:prstGeom prst="rect">
            <a:avLst/>
          </a:prstGeom>
        </p:spPr>
      </p:pic>
      <p:sp>
        <p:nvSpPr>
          <p:cNvPr id="5" name="Title 1"/>
          <p:cNvSpPr txBox="1">
            <a:spLocks/>
          </p:cNvSpPr>
          <p:nvPr/>
        </p:nvSpPr>
        <p:spPr>
          <a:xfrm>
            <a:off x="1827525" y="2252170"/>
            <a:ext cx="7025269" cy="2353659"/>
          </a:xfrm>
          <a:prstGeom prst="rect">
            <a:avLst/>
          </a:prstGeom>
        </p:spPr>
        <p:txBody>
          <a:bodyPr vert="horz" lIns="91440" tIns="45720" rIns="91440" bIns="45720"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pPr>
              <a:lnSpc>
                <a:spcPct val="150000"/>
              </a:lnSpc>
            </a:pPr>
            <a:r>
              <a:rPr lang="en-US" sz="7200" b="1" dirty="0">
                <a:solidFill>
                  <a:srgbClr val="FF0000"/>
                </a:solidFill>
                <a:latin typeface="VNI-Avo" pitchFamily="2" charset="0"/>
                <a:cs typeface="Times New Roman" panose="02020603050405020304" pitchFamily="18" charset="0"/>
              </a:rPr>
              <a:t>1.Khaùm </a:t>
            </a:r>
            <a:r>
              <a:rPr lang="en-US" sz="7200" b="1" dirty="0" err="1">
                <a:solidFill>
                  <a:srgbClr val="FF0000"/>
                </a:solidFill>
                <a:latin typeface="VNI-Avo" pitchFamily="2" charset="0"/>
                <a:cs typeface="Times New Roman" panose="02020603050405020304" pitchFamily="18" charset="0"/>
              </a:rPr>
              <a:t>phaù</a:t>
            </a:r>
            <a:endParaRPr lang="en-US" sz="7200" b="1" dirty="0">
              <a:solidFill>
                <a:srgbClr val="FF0000"/>
              </a:solidFill>
              <a:latin typeface="VNI-Avo" pitchFamily="2" charset="0"/>
              <a:cs typeface="Times New Roman" panose="02020603050405020304" pitchFamily="18" charset="0"/>
            </a:endParaRPr>
          </a:p>
        </p:txBody>
      </p:sp>
    </p:spTree>
    <p:extLst>
      <p:ext uri="{BB962C8B-B14F-4D97-AF65-F5344CB8AC3E}">
        <p14:creationId xmlns:p14="http://schemas.microsoft.com/office/powerpoint/2010/main" val="326707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08333E-6 2.59259E-6 L -2.08333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822960" y="-877344"/>
            <a:ext cx="10334633"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3200" b="1" dirty="0">
                <a:solidFill>
                  <a:srgbClr val="FF0000"/>
                </a:solidFill>
                <a:latin typeface="VNI-Avo" pitchFamily="2" charset="0"/>
                <a:cs typeface="Times New Roman" panose="02020603050405020304" pitchFamily="18" charset="0"/>
              </a:rPr>
              <a:t>1. </a:t>
            </a:r>
            <a:r>
              <a:rPr lang="en-US" sz="3200" b="1" err="1">
                <a:solidFill>
                  <a:srgbClr val="FF0000"/>
                </a:solidFill>
                <a:latin typeface="VNI-Avo" pitchFamily="2" charset="0"/>
                <a:cs typeface="Times New Roman" panose="02020603050405020304" pitchFamily="18" charset="0"/>
              </a:rPr>
              <a:t>Xem</a:t>
            </a:r>
            <a:r>
              <a:rPr lang="en-US" sz="3200" b="1">
                <a:solidFill>
                  <a:srgbClr val="FF0000"/>
                </a:solidFill>
                <a:latin typeface="VNI-Avo" pitchFamily="2" charset="0"/>
                <a:cs typeface="Times New Roman" panose="02020603050405020304" pitchFamily="18" charset="0"/>
              </a:rPr>
              <a:t> hình vaø </a:t>
            </a:r>
            <a:r>
              <a:rPr lang="en-US" sz="3200" b="1" dirty="0" err="1">
                <a:solidFill>
                  <a:srgbClr val="FF0000"/>
                </a:solidFill>
                <a:latin typeface="VNI-Avo" pitchFamily="2" charset="0"/>
                <a:cs typeface="Times New Roman" panose="02020603050405020304" pitchFamily="18" charset="0"/>
              </a:rPr>
              <a:t>traû</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lôøi</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caâu</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hoûi</a:t>
            </a:r>
            <a:endParaRPr lang="en-US" sz="3200" b="1" dirty="0">
              <a:solidFill>
                <a:srgbClr val="FF0000"/>
              </a:solidFill>
              <a:latin typeface="VNI-Avo" pitchFamily="2" charset="0"/>
              <a:cs typeface="Times New Roman" panose="02020603050405020304" pitchFamily="18" charset="0"/>
            </a:endParaRPr>
          </a:p>
        </p:txBody>
      </p:sp>
      <p:sp>
        <p:nvSpPr>
          <p:cNvPr id="2" name="TextBox 1"/>
          <p:cNvSpPr txBox="1"/>
          <p:nvPr/>
        </p:nvSpPr>
        <p:spPr>
          <a:xfrm>
            <a:off x="822960" y="473927"/>
            <a:ext cx="12640624" cy="523220"/>
          </a:xfrm>
          <a:prstGeom prst="rect">
            <a:avLst/>
          </a:prstGeom>
          <a:noFill/>
        </p:spPr>
        <p:txBody>
          <a:bodyPr wrap="square" rtlCol="0">
            <a:spAutoFit/>
          </a:bodyPr>
          <a:lstStyle/>
          <a:p>
            <a:r>
              <a:rPr lang="en-US" sz="2800" b="1" dirty="0">
                <a:solidFill>
                  <a:srgbClr val="0070C0"/>
                </a:solidFill>
                <a:latin typeface="VNI-Avo" pitchFamily="2" charset="0"/>
              </a:rPr>
              <a:t>a</a:t>
            </a:r>
            <a:r>
              <a:rPr lang="en-US" sz="2800" b="1">
                <a:solidFill>
                  <a:srgbClr val="0070C0"/>
                </a:solidFill>
                <a:latin typeface="VNI-Avo" pitchFamily="2" charset="0"/>
              </a:rPr>
              <a:t>. Nhöõng vaät duïng naøy coù theå gaây tai naïn thöông tích gì?</a:t>
            </a:r>
            <a:endParaRPr lang="en-US" sz="2800" b="1" dirty="0">
              <a:solidFill>
                <a:srgbClr val="0070C0"/>
              </a:solidFill>
              <a:latin typeface="VNI-Avo"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653" t="52121" r="8653" b="21212"/>
          <a:stretch/>
        </p:blipFill>
        <p:spPr>
          <a:xfrm>
            <a:off x="152400" y="1260763"/>
            <a:ext cx="12039600" cy="5597237"/>
          </a:xfrm>
          <a:prstGeom prst="rect">
            <a:avLst/>
          </a:prstGeom>
        </p:spPr>
      </p:pic>
    </p:spTree>
    <p:extLst>
      <p:ext uri="{BB962C8B-B14F-4D97-AF65-F5344CB8AC3E}">
        <p14:creationId xmlns:p14="http://schemas.microsoft.com/office/powerpoint/2010/main" val="32713363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66667E-6 -4.07407E-6 L -1.66667E-6 -0.07222 " pathEditMode="relative" rAng="0" ptsTypes="AA">
                                      <p:cBhvr>
                                        <p:cTn id="6" dur="250" accel="50000" decel="50000" autoRev="1" fill="hold">
                                          <p:stCondLst>
                                            <p:cond delay="0"/>
                                          </p:stCondLst>
                                        </p:cTn>
                                        <p:tgtEl>
                                          <p:spTgt spid="5"/>
                                        </p:tgtEl>
                                        <p:attrNameLst>
                                          <p:attrName>ppt_x</p:attrName>
                                          <p:attrName>ppt_y</p:attrName>
                                        </p:attrNameLst>
                                      </p:cBhvr>
                                      <p:rCtr x="0" y="-3611"/>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822960" y="-877344"/>
            <a:ext cx="10334633"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3200" b="1" dirty="0">
                <a:solidFill>
                  <a:srgbClr val="FF0000"/>
                </a:solidFill>
                <a:latin typeface="VNI-Avo" pitchFamily="2" charset="0"/>
                <a:cs typeface="Times New Roman" panose="02020603050405020304" pitchFamily="18" charset="0"/>
              </a:rPr>
              <a:t>1. </a:t>
            </a:r>
            <a:r>
              <a:rPr lang="en-US" sz="3200" b="1" err="1">
                <a:solidFill>
                  <a:srgbClr val="FF0000"/>
                </a:solidFill>
                <a:latin typeface="VNI-Avo" pitchFamily="2" charset="0"/>
                <a:cs typeface="Times New Roman" panose="02020603050405020304" pitchFamily="18" charset="0"/>
              </a:rPr>
              <a:t>Xem</a:t>
            </a:r>
            <a:r>
              <a:rPr lang="en-US" sz="3200" b="1">
                <a:solidFill>
                  <a:srgbClr val="FF0000"/>
                </a:solidFill>
                <a:latin typeface="VNI-Avo" pitchFamily="2" charset="0"/>
                <a:cs typeface="Times New Roman" panose="02020603050405020304" pitchFamily="18" charset="0"/>
              </a:rPr>
              <a:t> hình vaø </a:t>
            </a:r>
            <a:r>
              <a:rPr lang="en-US" sz="3200" b="1" dirty="0" err="1">
                <a:solidFill>
                  <a:srgbClr val="FF0000"/>
                </a:solidFill>
                <a:latin typeface="VNI-Avo" pitchFamily="2" charset="0"/>
                <a:cs typeface="Times New Roman" panose="02020603050405020304" pitchFamily="18" charset="0"/>
              </a:rPr>
              <a:t>traû</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lôøi</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caâu</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hoûi</a:t>
            </a:r>
            <a:endParaRPr lang="en-US" sz="3200" b="1" dirty="0">
              <a:solidFill>
                <a:srgbClr val="FF0000"/>
              </a:solidFill>
              <a:latin typeface="VNI-Avo" pitchFamily="2" charset="0"/>
              <a:cs typeface="Times New Roman" panose="02020603050405020304" pitchFamily="18" charset="0"/>
            </a:endParaRPr>
          </a:p>
        </p:txBody>
      </p:sp>
      <p:sp>
        <p:nvSpPr>
          <p:cNvPr id="2" name="TextBox 1"/>
          <p:cNvSpPr txBox="1"/>
          <p:nvPr/>
        </p:nvSpPr>
        <p:spPr>
          <a:xfrm>
            <a:off x="822960" y="598622"/>
            <a:ext cx="12640624" cy="523220"/>
          </a:xfrm>
          <a:prstGeom prst="rect">
            <a:avLst/>
          </a:prstGeom>
          <a:noFill/>
        </p:spPr>
        <p:txBody>
          <a:bodyPr wrap="square" rtlCol="0">
            <a:spAutoFit/>
          </a:bodyPr>
          <a:lstStyle/>
          <a:p>
            <a:r>
              <a:rPr lang="en-US" sz="2800" b="1" dirty="0">
                <a:solidFill>
                  <a:srgbClr val="0070C0"/>
                </a:solidFill>
                <a:latin typeface="VNI-Avo" pitchFamily="2" charset="0"/>
              </a:rPr>
              <a:t>a</a:t>
            </a:r>
            <a:r>
              <a:rPr lang="en-US" sz="2800" b="1">
                <a:solidFill>
                  <a:srgbClr val="0070C0"/>
                </a:solidFill>
                <a:latin typeface="VNI-Avo" pitchFamily="2" charset="0"/>
              </a:rPr>
              <a:t>. Nhöõng vaät duïng naøy coù theå gaây tai naïn thöông tích gì?</a:t>
            </a:r>
            <a:endParaRPr lang="en-US" sz="2800" b="1" dirty="0">
              <a:solidFill>
                <a:srgbClr val="0070C0"/>
              </a:solidFill>
              <a:latin typeface="VNI-Avo"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653" t="52121" r="64892" b="35866"/>
          <a:stretch/>
        </p:blipFill>
        <p:spPr>
          <a:xfrm>
            <a:off x="3034146" y="1199223"/>
            <a:ext cx="5555672" cy="3637167"/>
          </a:xfrm>
          <a:prstGeom prst="rect">
            <a:avLst/>
          </a:prstGeom>
        </p:spPr>
      </p:pic>
      <p:sp>
        <p:nvSpPr>
          <p:cNvPr id="3" name="Rectangle 2"/>
          <p:cNvSpPr/>
          <p:nvPr/>
        </p:nvSpPr>
        <p:spPr>
          <a:xfrm>
            <a:off x="2088755" y="5945970"/>
            <a:ext cx="8163581" cy="584775"/>
          </a:xfrm>
          <a:prstGeom prst="rect">
            <a:avLst/>
          </a:prstGeom>
        </p:spPr>
        <p:txBody>
          <a:bodyPr wrap="none">
            <a:spAutoFit/>
          </a:bodyPr>
          <a:lstStyle/>
          <a:p>
            <a:r>
              <a:rPr lang="vi-VN" sz="3200" b="1" i="1">
                <a:latin typeface="Times New Roman"/>
                <a:ea typeface="Calibri"/>
              </a:rPr>
              <a:t>Gây bỏng, gây cháy, điện giật, rơi trúng chân...</a:t>
            </a:r>
            <a:endParaRPr lang="vi-VN" sz="3200" b="1"/>
          </a:p>
        </p:txBody>
      </p:sp>
      <p:sp>
        <p:nvSpPr>
          <p:cNvPr id="6" name="Rectangle 5"/>
          <p:cNvSpPr/>
          <p:nvPr/>
        </p:nvSpPr>
        <p:spPr>
          <a:xfrm>
            <a:off x="4715424" y="5073130"/>
            <a:ext cx="1914307" cy="830997"/>
          </a:xfrm>
          <a:prstGeom prst="rect">
            <a:avLst/>
          </a:prstGeom>
        </p:spPr>
        <p:txBody>
          <a:bodyPr wrap="none">
            <a:spAutoFit/>
          </a:bodyPr>
          <a:lstStyle/>
          <a:p>
            <a:r>
              <a:rPr lang="vi-VN" sz="4800" b="1">
                <a:solidFill>
                  <a:srgbClr val="FF0000"/>
                </a:solidFill>
                <a:latin typeface="Times New Roman"/>
                <a:ea typeface="Calibri"/>
              </a:rPr>
              <a:t>Bàn ủi</a:t>
            </a:r>
            <a:endParaRPr lang="vi-VN" sz="4800" b="1">
              <a:solidFill>
                <a:srgbClr val="FF0000"/>
              </a:solidFill>
            </a:endParaRPr>
          </a:p>
        </p:txBody>
      </p:sp>
    </p:spTree>
    <p:extLst>
      <p:ext uri="{BB962C8B-B14F-4D97-AF65-F5344CB8AC3E}">
        <p14:creationId xmlns:p14="http://schemas.microsoft.com/office/powerpoint/2010/main" val="278364432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822960" y="-877344"/>
            <a:ext cx="10334633" cy="235365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en-US" sz="3200" b="1" dirty="0">
                <a:solidFill>
                  <a:srgbClr val="FF0000"/>
                </a:solidFill>
                <a:latin typeface="VNI-Avo" pitchFamily="2" charset="0"/>
                <a:cs typeface="Times New Roman" panose="02020603050405020304" pitchFamily="18" charset="0"/>
              </a:rPr>
              <a:t>1. </a:t>
            </a:r>
            <a:r>
              <a:rPr lang="en-US" sz="3200" b="1" err="1">
                <a:solidFill>
                  <a:srgbClr val="FF0000"/>
                </a:solidFill>
                <a:latin typeface="VNI-Avo" pitchFamily="2" charset="0"/>
                <a:cs typeface="Times New Roman" panose="02020603050405020304" pitchFamily="18" charset="0"/>
              </a:rPr>
              <a:t>Xem</a:t>
            </a:r>
            <a:r>
              <a:rPr lang="en-US" sz="3200" b="1">
                <a:solidFill>
                  <a:srgbClr val="FF0000"/>
                </a:solidFill>
                <a:latin typeface="VNI-Avo" pitchFamily="2" charset="0"/>
                <a:cs typeface="Times New Roman" panose="02020603050405020304" pitchFamily="18" charset="0"/>
              </a:rPr>
              <a:t> hình vaø </a:t>
            </a:r>
            <a:r>
              <a:rPr lang="en-US" sz="3200" b="1" dirty="0" err="1">
                <a:solidFill>
                  <a:srgbClr val="FF0000"/>
                </a:solidFill>
                <a:latin typeface="VNI-Avo" pitchFamily="2" charset="0"/>
                <a:cs typeface="Times New Roman" panose="02020603050405020304" pitchFamily="18" charset="0"/>
              </a:rPr>
              <a:t>traû</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lôøi</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caâu</a:t>
            </a:r>
            <a:r>
              <a:rPr lang="en-US" sz="3200" b="1" dirty="0">
                <a:solidFill>
                  <a:srgbClr val="FF0000"/>
                </a:solidFill>
                <a:latin typeface="VNI-Avo" pitchFamily="2" charset="0"/>
                <a:cs typeface="Times New Roman" panose="02020603050405020304" pitchFamily="18" charset="0"/>
              </a:rPr>
              <a:t> </a:t>
            </a:r>
            <a:r>
              <a:rPr lang="en-US" sz="3200" b="1" dirty="0" err="1">
                <a:solidFill>
                  <a:srgbClr val="FF0000"/>
                </a:solidFill>
                <a:latin typeface="VNI-Avo" pitchFamily="2" charset="0"/>
                <a:cs typeface="Times New Roman" panose="02020603050405020304" pitchFamily="18" charset="0"/>
              </a:rPr>
              <a:t>hoûi</a:t>
            </a:r>
            <a:endParaRPr lang="en-US" sz="3200" b="1" dirty="0">
              <a:solidFill>
                <a:srgbClr val="FF0000"/>
              </a:solidFill>
              <a:latin typeface="VNI-Avo" pitchFamily="2" charset="0"/>
              <a:cs typeface="Times New Roman" panose="02020603050405020304" pitchFamily="18" charset="0"/>
            </a:endParaRPr>
          </a:p>
        </p:txBody>
      </p:sp>
      <p:sp>
        <p:nvSpPr>
          <p:cNvPr id="2" name="TextBox 1"/>
          <p:cNvSpPr txBox="1"/>
          <p:nvPr/>
        </p:nvSpPr>
        <p:spPr>
          <a:xfrm>
            <a:off x="822960" y="598622"/>
            <a:ext cx="12640624" cy="523220"/>
          </a:xfrm>
          <a:prstGeom prst="rect">
            <a:avLst/>
          </a:prstGeom>
          <a:noFill/>
        </p:spPr>
        <p:txBody>
          <a:bodyPr wrap="square" rtlCol="0">
            <a:spAutoFit/>
          </a:bodyPr>
          <a:lstStyle/>
          <a:p>
            <a:r>
              <a:rPr lang="en-US" sz="2800" b="1" dirty="0">
                <a:solidFill>
                  <a:srgbClr val="0070C0"/>
                </a:solidFill>
                <a:latin typeface="VNI-Avo" pitchFamily="2" charset="0"/>
              </a:rPr>
              <a:t>a</a:t>
            </a:r>
            <a:r>
              <a:rPr lang="en-US" sz="2800" b="1">
                <a:solidFill>
                  <a:srgbClr val="0070C0"/>
                </a:solidFill>
                <a:latin typeface="VNI-Avo" pitchFamily="2" charset="0"/>
              </a:rPr>
              <a:t>. Nhöõng vaät duïng naøy coù theå gaây tai naïn thöông tích gì?</a:t>
            </a:r>
            <a:endParaRPr lang="en-US" sz="2800" b="1" dirty="0">
              <a:solidFill>
                <a:srgbClr val="0070C0"/>
              </a:solidFill>
              <a:latin typeface="VNI-Avo" pitchFamily="2"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5065" t="52972" r="38480" b="35015"/>
          <a:stretch/>
        </p:blipFill>
        <p:spPr>
          <a:xfrm>
            <a:off x="3034146" y="1199223"/>
            <a:ext cx="5555672" cy="3637167"/>
          </a:xfrm>
          <a:prstGeom prst="rect">
            <a:avLst/>
          </a:prstGeom>
        </p:spPr>
      </p:pic>
      <p:sp>
        <p:nvSpPr>
          <p:cNvPr id="3" name="Rectangle 2"/>
          <p:cNvSpPr/>
          <p:nvPr/>
        </p:nvSpPr>
        <p:spPr>
          <a:xfrm>
            <a:off x="1939635" y="5510376"/>
            <a:ext cx="9559637" cy="1077218"/>
          </a:xfrm>
          <a:prstGeom prst="rect">
            <a:avLst/>
          </a:prstGeom>
        </p:spPr>
        <p:txBody>
          <a:bodyPr wrap="square">
            <a:spAutoFit/>
          </a:bodyPr>
          <a:lstStyle/>
          <a:p>
            <a:r>
              <a:rPr lang="vi-VN" sz="3200" b="1" i="1">
                <a:latin typeface="Times New Roman"/>
                <a:ea typeface="Calibri"/>
              </a:rPr>
              <a:t>	Gây thương tích, chảy máu, nhiễm khuẩn, uốn ván,mạt cưa bay vào mắt, mũi...</a:t>
            </a:r>
            <a:endParaRPr lang="vi-VN" sz="3200" b="1">
              <a:solidFill>
                <a:srgbClr val="000000"/>
              </a:solidFill>
            </a:endParaRPr>
          </a:p>
        </p:txBody>
      </p:sp>
      <p:sp>
        <p:nvSpPr>
          <p:cNvPr id="6" name="Rectangle 5"/>
          <p:cNvSpPr/>
          <p:nvPr/>
        </p:nvSpPr>
        <p:spPr>
          <a:xfrm>
            <a:off x="4715424" y="4632288"/>
            <a:ext cx="2210862" cy="830997"/>
          </a:xfrm>
          <a:prstGeom prst="rect">
            <a:avLst/>
          </a:prstGeom>
        </p:spPr>
        <p:txBody>
          <a:bodyPr wrap="none">
            <a:spAutoFit/>
          </a:bodyPr>
          <a:lstStyle/>
          <a:p>
            <a:r>
              <a:rPr lang="vi-VN" sz="4800" b="1">
                <a:solidFill>
                  <a:srgbClr val="FF0000"/>
                </a:solidFill>
                <a:latin typeface="Times New Roman"/>
                <a:ea typeface="Calibri"/>
              </a:rPr>
              <a:t>Cái cưa</a:t>
            </a:r>
            <a:endParaRPr lang="vi-VN" sz="4800" b="1">
              <a:solidFill>
                <a:srgbClr val="FF0000"/>
              </a:solidFill>
            </a:endParaRPr>
          </a:p>
        </p:txBody>
      </p:sp>
    </p:spTree>
    <p:extLst>
      <p:ext uri="{BB962C8B-B14F-4D97-AF65-F5344CB8AC3E}">
        <p14:creationId xmlns:p14="http://schemas.microsoft.com/office/powerpoint/2010/main" val="26579586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167&quot;&gt;&lt;object type=&quot;3&quot; unique_id=&quot;10168&quot;&gt;&lt;property id=&quot;20148&quot; value=&quot;5&quot;/&gt;&lt;property id=&quot;20300&quot; value=&quot;Slide 1&quot;/&gt;&lt;property id=&quot;20307&quot; value=&quot;337&quot;/&gt;&lt;/object&gt;&lt;object type=&quot;3&quot; unique_id=&quot;10169&quot;&gt;&lt;property id=&quot;20148&quot; value=&quot;5&quot;/&gt;&lt;property id=&quot;20300&quot; value=&quot;Slide 2&quot;/&gt;&lt;property id=&quot;20307&quot; value=&quot;319&quot;/&gt;&lt;/object&gt;&lt;object type=&quot;3&quot; unique_id=&quot;10170&quot;&gt;&lt;property id=&quot;20148&quot; value=&quot;5&quot;/&gt;&lt;property id=&quot;20300&quot; value=&quot;Slide 3&quot;/&gt;&lt;property id=&quot;20307&quot; value=&quot;320&quot;/&gt;&lt;/object&gt;&lt;object type=&quot;3&quot; unique_id=&quot;10171&quot;&gt;&lt;property id=&quot;20148&quot; value=&quot;5&quot;/&gt;&lt;property id=&quot;20300&quot; value=&quot;Slide 4&quot;/&gt;&lt;property id=&quot;20307&quot; value=&quot;294&quot;/&gt;&lt;/object&gt;&lt;object type=&quot;3&quot; unique_id=&quot;10172&quot;&gt;&lt;property id=&quot;20148&quot; value=&quot;5&quot;/&gt;&lt;property id=&quot;20300&quot; value=&quot;Slide 5&quot;/&gt;&lt;property id=&quot;20307&quot; value=&quot;258&quot;/&gt;&lt;/object&gt;&lt;object type=&quot;3&quot; unique_id=&quot;10173&quot;&gt;&lt;property id=&quot;20148&quot; value=&quot;5&quot;/&gt;&lt;property id=&quot;20300&quot; value=&quot;Slide 6&quot;/&gt;&lt;property id=&quot;20307&quot; value=&quot;338&quot;/&gt;&lt;/object&gt;&lt;object type=&quot;3&quot; unique_id=&quot;10174&quot;&gt;&lt;property id=&quot;20148&quot; value=&quot;5&quot;/&gt;&lt;property id=&quot;20300&quot; value=&quot;Slide 7&quot;/&gt;&lt;property id=&quot;20307&quot; value=&quot;324&quot;/&gt;&lt;/object&gt;&lt;object type=&quot;3&quot; unique_id=&quot;10175&quot;&gt;&lt;property id=&quot;20148&quot; value=&quot;5&quot;/&gt;&lt;property id=&quot;20300&quot; value=&quot;Slide 8&quot;/&gt;&lt;property id=&quot;20307&quot; value=&quot;339&quot;/&gt;&lt;/object&gt;&lt;object type=&quot;3&quot; unique_id=&quot;10176&quot;&gt;&lt;property id=&quot;20148&quot; value=&quot;5&quot;/&gt;&lt;property id=&quot;20300&quot; value=&quot;Slide 9&quot;/&gt;&lt;property id=&quot;20307&quot; value=&quot;340&quot;/&gt;&lt;/object&gt;&lt;object type=&quot;3&quot; unique_id=&quot;10177&quot;&gt;&lt;property id=&quot;20148&quot; value=&quot;5&quot;/&gt;&lt;property id=&quot;20300&quot; value=&quot;Slide 10&quot;/&gt;&lt;property id=&quot;20307&quot; value=&quot;274&quot;/&gt;&lt;/object&gt;&lt;object type=&quot;3&quot; unique_id=&quot;10178&quot;&gt;&lt;property id=&quot;20148&quot; value=&quot;5&quot;/&gt;&lt;property id=&quot;20300&quot; value=&quot;Slide 11&quot;/&gt;&lt;property id=&quot;20307&quot; value=&quot;330&quot;/&gt;&lt;/object&gt;&lt;object type=&quot;3&quot; unique_id=&quot;10179&quot;&gt;&lt;property id=&quot;20148&quot; value=&quot;5&quot;/&gt;&lt;property id=&quot;20300&quot; value=&quot;Slide 12&quot;/&gt;&lt;property id=&quot;20307&quot; value=&quot;325&quot;/&gt;&lt;/object&gt;&lt;object type=&quot;3&quot; unique_id=&quot;10180&quot;&gt;&lt;property id=&quot;20148&quot; value=&quot;5&quot;/&gt;&lt;property id=&quot;20300&quot; value=&quot;Slide 13&quot;/&gt;&lt;property id=&quot;20307&quot; value=&quot;341&quot;/&gt;&lt;/object&gt;&lt;object type=&quot;3&quot; unique_id=&quot;10181&quot;&gt;&lt;property id=&quot;20148&quot; value=&quot;5&quot;/&gt;&lt;property id=&quot;20300&quot; value=&quot;Slide 14&quot;/&gt;&lt;property id=&quot;20307&quot; value=&quot;342&quot;/&gt;&lt;/object&gt;&lt;object type=&quot;3&quot; unique_id=&quot;10182&quot;&gt;&lt;property id=&quot;20148&quot; value=&quot;5&quot;/&gt;&lt;property id=&quot;20300&quot; value=&quot;Slide 15&quot;/&gt;&lt;property id=&quot;20307&quot; value=&quot;343&quot;/&gt;&lt;/object&gt;&lt;object type=&quot;3&quot; unique_id=&quot;10183&quot;&gt;&lt;property id=&quot;20148&quot; value=&quot;5&quot;/&gt;&lt;property id=&quot;20300&quot; value=&quot;Slide 16&quot;/&gt;&lt;property id=&quot;20307&quot; value=&quot;346&quot;/&gt;&lt;/object&gt;&lt;object type=&quot;3&quot; unique_id=&quot;10184&quot;&gt;&lt;property id=&quot;20148&quot; value=&quot;5&quot;/&gt;&lt;property id=&quot;20300&quot; value=&quot;Slide 17&quot;/&gt;&lt;property id=&quot;20307&quot; value=&quot;347&quot;/&gt;&lt;/object&gt;&lt;object type=&quot;3&quot; unique_id=&quot;10185&quot;&gt;&lt;property id=&quot;20148&quot; value=&quot;5&quot;/&gt;&lt;property id=&quot;20300&quot; value=&quot;Slide 18&quot;/&gt;&lt;property id=&quot;20307&quot; value=&quot;348&quot;/&gt;&lt;/object&gt;&lt;object type=&quot;3&quot; unique_id=&quot;10186&quot;&gt;&lt;property id=&quot;20148&quot; value=&quot;5&quot;/&gt;&lt;property id=&quot;20300&quot; value=&quot;Slide 19&quot;/&gt;&lt;property id=&quot;20307&quot; value=&quot;349&quot;/&gt;&lt;/object&gt;&lt;object type=&quot;3&quot; unique_id=&quot;10187&quot;&gt;&lt;property id=&quot;20148&quot; value=&quot;5&quot;/&gt;&lt;property id=&quot;20300&quot; value=&quot;Slide 20&quot;/&gt;&lt;property id=&quot;20307&quot; value=&quot;350&quot;/&gt;&lt;/object&gt;&lt;object type=&quot;3&quot; unique_id=&quot;10188&quot;&gt;&lt;property id=&quot;20148&quot; value=&quot;5&quot;/&gt;&lt;property id=&quot;20300&quot; value=&quot;Slide 21&quot;/&gt;&lt;property id=&quot;20307&quot; value=&quot;344&quot;/&gt;&lt;/object&gt;&lt;object type=&quot;3&quot; unique_id=&quot;10189&quot;&gt;&lt;property id=&quot;20148&quot; value=&quot;5&quot;/&gt;&lt;property id=&quot;20300&quot; value=&quot;Slide 22&quot;/&gt;&lt;property id=&quot;20307&quot; value=&quot;332&quot;/&gt;&lt;/object&gt;&lt;object type=&quot;3&quot; unique_id=&quot;10190&quot;&gt;&lt;property id=&quot;20148&quot; value=&quot;5&quot;/&gt;&lt;property id=&quot;20300&quot; value=&quot;Slide 23&quot;/&gt;&lt;property id=&quot;20307&quot; value=&quot;345&quot;/&gt;&lt;/object&gt;&lt;object type=&quot;3&quot; unique_id=&quot;10191&quot;&gt;&lt;property id=&quot;20148&quot; value=&quot;5&quot;/&gt;&lt;property id=&quot;20300&quot; value=&quot;Slide 24&quot;/&gt;&lt;property id=&quot;20307&quot; value=&quot;313&quot;/&gt;&lt;/object&gt;&lt;/object&gt;&lt;object type=&quot;8&quot; unique_id=&quot;10217&quot;&gt;&lt;/object&gt;&lt;/object&gt;&lt;/database&gt;"/>
  <p:tag name="MMPROD_NEXTUNIQUEID" val="10010"/>
  <p:tag name="SECTOMILLISECCONVERTED" val="1"/>
</p:tagLst>
</file>

<file path=ppt/theme/_rels/them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穿越">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自定义 1">
      <a:majorFont>
        <a:latin typeface="Arial"/>
        <a:ea typeface="微软雅黑"/>
        <a:cs typeface=""/>
      </a:majorFont>
      <a:minorFont>
        <a:latin typeface="Arial"/>
        <a:ea typeface="微软雅黑"/>
        <a:cs typeface=""/>
      </a:minorFont>
    </a:fontScheme>
    <a:fmtScheme name="复合">
      <a:fillStyleLst>
        <a:solidFill>
          <a:schemeClr val="phClr"/>
        </a:solidFill>
        <a:gradFill rotWithShape="1">
          <a:gsLst>
            <a:gs pos="0">
              <a:schemeClr val="phClr">
                <a:tint val="50000"/>
                <a:shade val="95000"/>
                <a:satMod val="300000"/>
              </a:schemeClr>
            </a:gs>
            <a:gs pos="12000">
              <a:schemeClr val="phClr">
                <a:tint val="50000"/>
                <a:shade val="90000"/>
                <a:satMod val="250000"/>
              </a:schemeClr>
            </a:gs>
            <a:gs pos="100000">
              <a:schemeClr val="phClr">
                <a:tint val="85000"/>
                <a:shade val="75000"/>
                <a:satMod val="150000"/>
              </a:schemeClr>
            </a:gs>
          </a:gsLst>
          <a:lin ang="16200000" scaled="1"/>
        </a:gradFill>
        <a:gradFill rotWithShape="1">
          <a:gsLst>
            <a:gs pos="0">
              <a:schemeClr val="phClr">
                <a:tint val="75000"/>
                <a:shade val="95000"/>
                <a:satMod val="175000"/>
              </a:schemeClr>
            </a:gs>
            <a:gs pos="12000">
              <a:schemeClr val="phClr">
                <a:tint val="90000"/>
                <a:shade val="90000"/>
                <a:satMod val="150000"/>
              </a:schemeClr>
            </a:gs>
            <a:gs pos="100000">
              <a:schemeClr val="phClr">
                <a:tint val="100000"/>
                <a:shade val="75000"/>
                <a:satMod val="150000"/>
              </a:schemeClr>
            </a:gs>
          </a:gsLst>
          <a:lin ang="16200000" scaled="1"/>
        </a:gradFill>
      </a:fillStyleLst>
      <a:lnStyleLst>
        <a:ln w="9525" cap="flat" cmpd="sng" algn="ctr">
          <a:solidFill>
            <a:schemeClr val="phClr">
              <a:shade val="95000"/>
              <a:satMod val="105000"/>
            </a:scheme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scene3d>
            <a:camera prst="orthographicFront">
              <a:rot lat="0" lon="0" rev="0"/>
            </a:camera>
            <a:lightRig rig="freezing" dir="t">
              <a:rot lat="0" lon="0" rev="6000000"/>
            </a:lightRig>
          </a:scene3d>
          <a:sp3d contourW="12700" prstMaterial="dkEdge">
            <a:bevelT w="44450" h="25400"/>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1310</TotalTime>
  <Words>1425</Words>
  <Application>Microsoft Office PowerPoint</Application>
  <PresentationFormat>Widescreen</PresentationFormat>
  <Paragraphs>150</Paragraphs>
  <Slides>54</Slides>
  <Notes>22</Notes>
  <HiddenSlides>0</HiddenSlides>
  <MMClips>10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54</vt:i4>
      </vt:variant>
    </vt:vector>
  </HeadingPairs>
  <TitlesOfParts>
    <vt:vector size="82" baseType="lpstr">
      <vt:lpstr>等线</vt:lpstr>
      <vt:lpstr>等线 Light</vt:lpstr>
      <vt:lpstr>微软雅黑</vt:lpstr>
      <vt:lpstr>宋体</vt:lpstr>
      <vt:lpstr>宋体</vt:lpstr>
      <vt:lpstr>Arial</vt:lpstr>
      <vt:lpstr>Calibri</vt:lpstr>
      <vt:lpstr>Calibri Light</vt:lpstr>
      <vt:lpstr>方正舒体</vt:lpstr>
      <vt:lpstr>Garamond</vt:lpstr>
      <vt:lpstr>HP001</vt:lpstr>
      <vt:lpstr>ITC Avant Garde Std Bk</vt:lpstr>
      <vt:lpstr>Lato Light</vt:lpstr>
      <vt:lpstr>Times New Roman</vt:lpstr>
      <vt:lpstr>UTM Rockwell</vt:lpstr>
      <vt:lpstr>VNI-Avo</vt:lpstr>
      <vt:lpstr>1_Office Theme</vt:lpstr>
      <vt:lpstr>3_Office Theme</vt:lpstr>
      <vt:lpstr>4_Office Theme</vt:lpstr>
      <vt:lpstr>默认设计模板</vt:lpstr>
      <vt:lpstr>Office 主题</vt:lpstr>
      <vt:lpstr>Organic</vt:lpstr>
      <vt:lpstr>Office 主题​​</vt:lpstr>
      <vt:lpstr>Office Theme</vt:lpstr>
      <vt:lpstr>4_Office 主题​​</vt:lpstr>
      <vt:lpstr>5_Office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Nguyên Nghĩa</dc:creator>
  <cp:lastModifiedBy>Administrator</cp:lastModifiedBy>
  <cp:revision>213</cp:revision>
  <dcterms:created xsi:type="dcterms:W3CDTF">2020-10-17T01:03:04Z</dcterms:created>
  <dcterms:modified xsi:type="dcterms:W3CDTF">2021-03-12T11:50:21Z</dcterms:modified>
</cp:coreProperties>
</file>